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4" r:id="rId9"/>
    <p:sldId id="265" r:id="rId10"/>
    <p:sldId id="266" r:id="rId11"/>
    <p:sldId id="267" r:id="rId12"/>
    <p:sldId id="263" r:id="rId13"/>
    <p:sldId id="268" r:id="rId14"/>
    <p:sldId id="269" r:id="rId15"/>
    <p:sldId id="270" r:id="rId16"/>
    <p:sldId id="271" r:id="rId17"/>
    <p:sldId id="272" r:id="rId18"/>
    <p:sldId id="273" r:id="rId19"/>
    <p:sldId id="274" r:id="rId20"/>
    <p:sldId id="275" r:id="rId21"/>
    <p:sldId id="278" r:id="rId22"/>
    <p:sldId id="279" r:id="rId23"/>
    <p:sldId id="280" r:id="rId24"/>
    <p:sldId id="281" r:id="rId25"/>
    <p:sldId id="282" r:id="rId26"/>
    <p:sldId id="283" r:id="rId27"/>
    <p:sldId id="284" r:id="rId28"/>
    <p:sldId id="285" r:id="rId29"/>
    <p:sldId id="286" r:id="rId30"/>
    <p:sldId id="28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594FB5-A752-4A00-B221-8A1A173EF5E6}" v="256" dt="2018-12-05T00:16:13.3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94660"/>
  </p:normalViewPr>
  <p:slideViewPr>
    <p:cSldViewPr snapToGrid="0">
      <p:cViewPr varScale="1">
        <p:scale>
          <a:sx n="101" d="100"/>
          <a:sy n="101" d="100"/>
        </p:scale>
        <p:origin x="114" y="6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3.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06FA3E-4C78-4D1E-83BE-719AD29E7519}"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54D9E8D-DD9D-4D59-BF56-C31B96D8E8AD}">
      <dgm:prSet/>
      <dgm:spPr/>
      <dgm:t>
        <a:bodyPr/>
        <a:lstStyle/>
        <a:p>
          <a:r>
            <a:rPr lang="en-US"/>
            <a:t>Bridging the gap between information technology and conservation efforts.</a:t>
          </a:r>
        </a:p>
      </dgm:t>
    </dgm:pt>
    <dgm:pt modelId="{47B41A73-FCEF-4331-B9C6-3BBC95A3DC68}" type="parTrans" cxnId="{8567A060-AD46-4BB2-B10F-AEF801B5B754}">
      <dgm:prSet/>
      <dgm:spPr/>
      <dgm:t>
        <a:bodyPr/>
        <a:lstStyle/>
        <a:p>
          <a:endParaRPr lang="en-US"/>
        </a:p>
      </dgm:t>
    </dgm:pt>
    <dgm:pt modelId="{74D855ED-B1CF-482E-87FD-C8152568A64F}" type="sibTrans" cxnId="{8567A060-AD46-4BB2-B10F-AEF801B5B754}">
      <dgm:prSet/>
      <dgm:spPr/>
      <dgm:t>
        <a:bodyPr/>
        <a:lstStyle/>
        <a:p>
          <a:endParaRPr lang="en-US"/>
        </a:p>
      </dgm:t>
    </dgm:pt>
    <dgm:pt modelId="{6F9EB6BC-C404-4826-92DC-A7A02ADE3080}">
      <dgm:prSet/>
      <dgm:spPr/>
      <dgm:t>
        <a:bodyPr/>
        <a:lstStyle/>
        <a:p>
          <a:r>
            <a:rPr lang="en-US"/>
            <a:t>Provides a comprehensive means to organize, maintain and store sea turtle nesting site data.</a:t>
          </a:r>
        </a:p>
      </dgm:t>
    </dgm:pt>
    <dgm:pt modelId="{87EBBF2D-9759-4836-8506-E97D9EE8BC21}" type="parTrans" cxnId="{1E71CB82-5013-45BA-AED5-13CAD75B9A4E}">
      <dgm:prSet/>
      <dgm:spPr/>
      <dgm:t>
        <a:bodyPr/>
        <a:lstStyle/>
        <a:p>
          <a:endParaRPr lang="en-US"/>
        </a:p>
      </dgm:t>
    </dgm:pt>
    <dgm:pt modelId="{535EABD4-269A-4D3D-8808-6721B85BD0B5}" type="sibTrans" cxnId="{1E71CB82-5013-45BA-AED5-13CAD75B9A4E}">
      <dgm:prSet/>
      <dgm:spPr/>
      <dgm:t>
        <a:bodyPr/>
        <a:lstStyle/>
        <a:p>
          <a:endParaRPr lang="en-US"/>
        </a:p>
      </dgm:t>
    </dgm:pt>
    <dgm:pt modelId="{1D3FB75B-20BD-4F5E-A301-8E18F6E01B04}">
      <dgm:prSet/>
      <dgm:spPr/>
      <dgm:t>
        <a:bodyPr/>
        <a:lstStyle/>
        <a:p>
          <a:r>
            <a:rPr lang="en-US"/>
            <a:t>Uses most modern mobile devices.</a:t>
          </a:r>
        </a:p>
      </dgm:t>
    </dgm:pt>
    <dgm:pt modelId="{B99CD04E-40B1-4661-886B-6D70816932CC}" type="parTrans" cxnId="{08391528-6436-44D1-8A8E-E1611EE0A2D1}">
      <dgm:prSet/>
      <dgm:spPr/>
      <dgm:t>
        <a:bodyPr/>
        <a:lstStyle/>
        <a:p>
          <a:endParaRPr lang="en-US"/>
        </a:p>
      </dgm:t>
    </dgm:pt>
    <dgm:pt modelId="{BF43AEC1-5E03-4CF2-85A2-6A6997DD349C}" type="sibTrans" cxnId="{08391528-6436-44D1-8A8E-E1611EE0A2D1}">
      <dgm:prSet/>
      <dgm:spPr/>
      <dgm:t>
        <a:bodyPr/>
        <a:lstStyle/>
        <a:p>
          <a:endParaRPr lang="en-US"/>
        </a:p>
      </dgm:t>
    </dgm:pt>
    <dgm:pt modelId="{83D90154-30C5-425D-8928-2F9D7552895B}">
      <dgm:prSet/>
      <dgm:spPr/>
      <dgm:t>
        <a:bodyPr/>
        <a:lstStyle/>
        <a:p>
          <a:r>
            <a:rPr lang="en-US"/>
            <a:t>Allows conservationist to input vital nest information such as accurate nest location, approximant hatch times, species type, and threat level.</a:t>
          </a:r>
        </a:p>
      </dgm:t>
    </dgm:pt>
    <dgm:pt modelId="{53AFFC39-B7A1-4045-8273-8E0731AF8498}" type="parTrans" cxnId="{2A15DEE0-5155-4302-9D5E-228A97828BF1}">
      <dgm:prSet/>
      <dgm:spPr/>
      <dgm:t>
        <a:bodyPr/>
        <a:lstStyle/>
        <a:p>
          <a:endParaRPr lang="en-US"/>
        </a:p>
      </dgm:t>
    </dgm:pt>
    <dgm:pt modelId="{433B889C-0F5E-4AE6-BBE1-DDA0BFD85B1C}" type="sibTrans" cxnId="{2A15DEE0-5155-4302-9D5E-228A97828BF1}">
      <dgm:prSet/>
      <dgm:spPr/>
      <dgm:t>
        <a:bodyPr/>
        <a:lstStyle/>
        <a:p>
          <a:endParaRPr lang="en-US"/>
        </a:p>
      </dgm:t>
    </dgm:pt>
    <dgm:pt modelId="{1F2EFCC8-6234-4962-8375-210D66A69555}" type="pres">
      <dgm:prSet presAssocID="{D606FA3E-4C78-4D1E-83BE-719AD29E7519}" presName="root" presStyleCnt="0">
        <dgm:presLayoutVars>
          <dgm:dir/>
          <dgm:resizeHandles val="exact"/>
        </dgm:presLayoutVars>
      </dgm:prSet>
      <dgm:spPr/>
    </dgm:pt>
    <dgm:pt modelId="{0624AE89-4C32-49E0-A2DE-7DF1EB47FFF7}" type="pres">
      <dgm:prSet presAssocID="{D606FA3E-4C78-4D1E-83BE-719AD29E7519}" presName="container" presStyleCnt="0">
        <dgm:presLayoutVars>
          <dgm:dir/>
          <dgm:resizeHandles val="exact"/>
        </dgm:presLayoutVars>
      </dgm:prSet>
      <dgm:spPr/>
    </dgm:pt>
    <dgm:pt modelId="{5FE9945F-17A5-4B0D-A0E6-75B683D006B9}" type="pres">
      <dgm:prSet presAssocID="{954D9E8D-DD9D-4D59-BF56-C31B96D8E8AD}" presName="compNode" presStyleCnt="0"/>
      <dgm:spPr/>
    </dgm:pt>
    <dgm:pt modelId="{93D4F8D9-0E1B-43D8-AC69-D9BB6009AF5E}" type="pres">
      <dgm:prSet presAssocID="{954D9E8D-DD9D-4D59-BF56-C31B96D8E8AD}" presName="iconBgRect" presStyleLbl="bgShp" presStyleIdx="0" presStyleCnt="4"/>
      <dgm:spPr/>
    </dgm:pt>
    <dgm:pt modelId="{CD8B0008-49B1-4850-ACF5-5BE6F9480024}" type="pres">
      <dgm:prSet presAssocID="{954D9E8D-DD9D-4D59-BF56-C31B96D8E8A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shake"/>
        </a:ext>
      </dgm:extLst>
    </dgm:pt>
    <dgm:pt modelId="{629A7E13-B3DB-4908-9F52-59C6ABE0258D}" type="pres">
      <dgm:prSet presAssocID="{954D9E8D-DD9D-4D59-BF56-C31B96D8E8AD}" presName="spaceRect" presStyleCnt="0"/>
      <dgm:spPr/>
    </dgm:pt>
    <dgm:pt modelId="{3284CA92-CC68-4642-AC2A-B626CD66585A}" type="pres">
      <dgm:prSet presAssocID="{954D9E8D-DD9D-4D59-BF56-C31B96D8E8AD}" presName="textRect" presStyleLbl="revTx" presStyleIdx="0" presStyleCnt="4">
        <dgm:presLayoutVars>
          <dgm:chMax val="1"/>
          <dgm:chPref val="1"/>
        </dgm:presLayoutVars>
      </dgm:prSet>
      <dgm:spPr/>
    </dgm:pt>
    <dgm:pt modelId="{9C19293D-BA41-4F91-BEA0-64796567DA15}" type="pres">
      <dgm:prSet presAssocID="{74D855ED-B1CF-482E-87FD-C8152568A64F}" presName="sibTrans" presStyleLbl="sibTrans2D1" presStyleIdx="0" presStyleCnt="0"/>
      <dgm:spPr/>
    </dgm:pt>
    <dgm:pt modelId="{6B845F3D-8001-49EF-9836-B5561A43A099}" type="pres">
      <dgm:prSet presAssocID="{6F9EB6BC-C404-4826-92DC-A7A02ADE3080}" presName="compNode" presStyleCnt="0"/>
      <dgm:spPr/>
    </dgm:pt>
    <dgm:pt modelId="{2FB86E03-CEC2-4076-97E4-596F53229BDD}" type="pres">
      <dgm:prSet presAssocID="{6F9EB6BC-C404-4826-92DC-A7A02ADE3080}" presName="iconBgRect" presStyleLbl="bgShp" presStyleIdx="1" presStyleCnt="4"/>
      <dgm:spPr/>
    </dgm:pt>
    <dgm:pt modelId="{03643B43-B0B6-45FD-9B45-C79F51AAF4D1}" type="pres">
      <dgm:prSet presAssocID="{6F9EB6BC-C404-4826-92DC-A7A02ADE308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urtle"/>
        </a:ext>
      </dgm:extLst>
    </dgm:pt>
    <dgm:pt modelId="{78005D30-1147-4742-965D-18FE1CECE6F1}" type="pres">
      <dgm:prSet presAssocID="{6F9EB6BC-C404-4826-92DC-A7A02ADE3080}" presName="spaceRect" presStyleCnt="0"/>
      <dgm:spPr/>
    </dgm:pt>
    <dgm:pt modelId="{1089B7A1-6602-417E-A349-928C48077622}" type="pres">
      <dgm:prSet presAssocID="{6F9EB6BC-C404-4826-92DC-A7A02ADE3080}" presName="textRect" presStyleLbl="revTx" presStyleIdx="1" presStyleCnt="4">
        <dgm:presLayoutVars>
          <dgm:chMax val="1"/>
          <dgm:chPref val="1"/>
        </dgm:presLayoutVars>
      </dgm:prSet>
      <dgm:spPr/>
    </dgm:pt>
    <dgm:pt modelId="{00BA03CF-C7D9-4DFA-9353-0453721BEA0D}" type="pres">
      <dgm:prSet presAssocID="{535EABD4-269A-4D3D-8808-6721B85BD0B5}" presName="sibTrans" presStyleLbl="sibTrans2D1" presStyleIdx="0" presStyleCnt="0"/>
      <dgm:spPr/>
    </dgm:pt>
    <dgm:pt modelId="{12B84B16-A9EE-4B02-B17F-7AC16667A5FC}" type="pres">
      <dgm:prSet presAssocID="{1D3FB75B-20BD-4F5E-A301-8E18F6E01B04}" presName="compNode" presStyleCnt="0"/>
      <dgm:spPr/>
    </dgm:pt>
    <dgm:pt modelId="{F4EDD840-5E5F-4178-AB9C-772CF83AD477}" type="pres">
      <dgm:prSet presAssocID="{1D3FB75B-20BD-4F5E-A301-8E18F6E01B04}" presName="iconBgRect" presStyleLbl="bgShp" presStyleIdx="2" presStyleCnt="4"/>
      <dgm:spPr/>
    </dgm:pt>
    <dgm:pt modelId="{1F2D8227-3A9A-415E-8285-E2CCF1BCF116}" type="pres">
      <dgm:prSet presAssocID="{1D3FB75B-20BD-4F5E-A301-8E18F6E01B0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art Phone"/>
        </a:ext>
      </dgm:extLst>
    </dgm:pt>
    <dgm:pt modelId="{420B33FE-F266-46D8-BFAA-C8DE9DC4CE50}" type="pres">
      <dgm:prSet presAssocID="{1D3FB75B-20BD-4F5E-A301-8E18F6E01B04}" presName="spaceRect" presStyleCnt="0"/>
      <dgm:spPr/>
    </dgm:pt>
    <dgm:pt modelId="{42AF2820-478F-42F4-9C1F-DA0314716D4E}" type="pres">
      <dgm:prSet presAssocID="{1D3FB75B-20BD-4F5E-A301-8E18F6E01B04}" presName="textRect" presStyleLbl="revTx" presStyleIdx="2" presStyleCnt="4">
        <dgm:presLayoutVars>
          <dgm:chMax val="1"/>
          <dgm:chPref val="1"/>
        </dgm:presLayoutVars>
      </dgm:prSet>
      <dgm:spPr/>
    </dgm:pt>
    <dgm:pt modelId="{C574102A-1D80-401D-B644-E99EFFA8C77B}" type="pres">
      <dgm:prSet presAssocID="{BF43AEC1-5E03-4CF2-85A2-6A6997DD349C}" presName="sibTrans" presStyleLbl="sibTrans2D1" presStyleIdx="0" presStyleCnt="0"/>
      <dgm:spPr/>
    </dgm:pt>
    <dgm:pt modelId="{BF1A90B1-DFB3-4B5D-92ED-243A5CA95310}" type="pres">
      <dgm:prSet presAssocID="{83D90154-30C5-425D-8928-2F9D7552895B}" presName="compNode" presStyleCnt="0"/>
      <dgm:spPr/>
    </dgm:pt>
    <dgm:pt modelId="{A69D4A6F-81C9-48A1-94F0-3BCD1A130A39}" type="pres">
      <dgm:prSet presAssocID="{83D90154-30C5-425D-8928-2F9D7552895B}" presName="iconBgRect" presStyleLbl="bgShp" presStyleIdx="3" presStyleCnt="4"/>
      <dgm:spPr/>
    </dgm:pt>
    <dgm:pt modelId="{876BAACB-9E31-4913-92C0-21585033B29F}" type="pres">
      <dgm:prSet presAssocID="{83D90154-30C5-425D-8928-2F9D7552895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BD435EFA-F7A4-4CF1-A7DE-92CD91536C67}" type="pres">
      <dgm:prSet presAssocID="{83D90154-30C5-425D-8928-2F9D7552895B}" presName="spaceRect" presStyleCnt="0"/>
      <dgm:spPr/>
    </dgm:pt>
    <dgm:pt modelId="{F31815E0-2FED-4708-A9EC-00B530D72DD6}" type="pres">
      <dgm:prSet presAssocID="{83D90154-30C5-425D-8928-2F9D7552895B}" presName="textRect" presStyleLbl="revTx" presStyleIdx="3" presStyleCnt="4">
        <dgm:presLayoutVars>
          <dgm:chMax val="1"/>
          <dgm:chPref val="1"/>
        </dgm:presLayoutVars>
      </dgm:prSet>
      <dgm:spPr/>
    </dgm:pt>
  </dgm:ptLst>
  <dgm:cxnLst>
    <dgm:cxn modelId="{11848509-E1A4-4AB4-A4E1-B35AC603D645}" type="presOf" srcId="{BF43AEC1-5E03-4CF2-85A2-6A6997DD349C}" destId="{C574102A-1D80-401D-B644-E99EFFA8C77B}" srcOrd="0" destOrd="0" presId="urn:microsoft.com/office/officeart/2018/2/layout/IconCircleList"/>
    <dgm:cxn modelId="{08391528-6436-44D1-8A8E-E1611EE0A2D1}" srcId="{D606FA3E-4C78-4D1E-83BE-719AD29E7519}" destId="{1D3FB75B-20BD-4F5E-A301-8E18F6E01B04}" srcOrd="2" destOrd="0" parTransId="{B99CD04E-40B1-4661-886B-6D70816932CC}" sibTransId="{BF43AEC1-5E03-4CF2-85A2-6A6997DD349C}"/>
    <dgm:cxn modelId="{8567A060-AD46-4BB2-B10F-AEF801B5B754}" srcId="{D606FA3E-4C78-4D1E-83BE-719AD29E7519}" destId="{954D9E8D-DD9D-4D59-BF56-C31B96D8E8AD}" srcOrd="0" destOrd="0" parTransId="{47B41A73-FCEF-4331-B9C6-3BBC95A3DC68}" sibTransId="{74D855ED-B1CF-482E-87FD-C8152568A64F}"/>
    <dgm:cxn modelId="{1E71CB82-5013-45BA-AED5-13CAD75B9A4E}" srcId="{D606FA3E-4C78-4D1E-83BE-719AD29E7519}" destId="{6F9EB6BC-C404-4826-92DC-A7A02ADE3080}" srcOrd="1" destOrd="0" parTransId="{87EBBF2D-9759-4836-8506-E97D9EE8BC21}" sibTransId="{535EABD4-269A-4D3D-8808-6721B85BD0B5}"/>
    <dgm:cxn modelId="{EC988F83-F5E4-42F8-B236-0D4240E9A09F}" type="presOf" srcId="{1D3FB75B-20BD-4F5E-A301-8E18F6E01B04}" destId="{42AF2820-478F-42F4-9C1F-DA0314716D4E}" srcOrd="0" destOrd="0" presId="urn:microsoft.com/office/officeart/2018/2/layout/IconCircleList"/>
    <dgm:cxn modelId="{EF66998C-E4B1-406B-A7C6-43BAA353EF8A}" type="presOf" srcId="{954D9E8D-DD9D-4D59-BF56-C31B96D8E8AD}" destId="{3284CA92-CC68-4642-AC2A-B626CD66585A}" srcOrd="0" destOrd="0" presId="urn:microsoft.com/office/officeart/2018/2/layout/IconCircleList"/>
    <dgm:cxn modelId="{E8B09D90-5A23-4B94-B1E3-678D4B1DD559}" type="presOf" srcId="{74D855ED-B1CF-482E-87FD-C8152568A64F}" destId="{9C19293D-BA41-4F91-BEA0-64796567DA15}" srcOrd="0" destOrd="0" presId="urn:microsoft.com/office/officeart/2018/2/layout/IconCircleList"/>
    <dgm:cxn modelId="{D20E63BD-E04A-446A-BB32-579E58CFE61C}" type="presOf" srcId="{83D90154-30C5-425D-8928-2F9D7552895B}" destId="{F31815E0-2FED-4708-A9EC-00B530D72DD6}" srcOrd="0" destOrd="0" presId="urn:microsoft.com/office/officeart/2018/2/layout/IconCircleList"/>
    <dgm:cxn modelId="{7FBAC7BD-BC68-4582-9B10-C95CF7828181}" type="presOf" srcId="{535EABD4-269A-4D3D-8808-6721B85BD0B5}" destId="{00BA03CF-C7D9-4DFA-9353-0453721BEA0D}" srcOrd="0" destOrd="0" presId="urn:microsoft.com/office/officeart/2018/2/layout/IconCircleList"/>
    <dgm:cxn modelId="{B33E4ED9-0910-44AC-B0F2-AF5E07DDAEBF}" type="presOf" srcId="{D606FA3E-4C78-4D1E-83BE-719AD29E7519}" destId="{1F2EFCC8-6234-4962-8375-210D66A69555}" srcOrd="0" destOrd="0" presId="urn:microsoft.com/office/officeart/2018/2/layout/IconCircleList"/>
    <dgm:cxn modelId="{2A15DEE0-5155-4302-9D5E-228A97828BF1}" srcId="{D606FA3E-4C78-4D1E-83BE-719AD29E7519}" destId="{83D90154-30C5-425D-8928-2F9D7552895B}" srcOrd="3" destOrd="0" parTransId="{53AFFC39-B7A1-4045-8273-8E0731AF8498}" sibTransId="{433B889C-0F5E-4AE6-BBE1-DDA0BFD85B1C}"/>
    <dgm:cxn modelId="{596D27FA-B279-4A35-A7C1-7703137BAED2}" type="presOf" srcId="{6F9EB6BC-C404-4826-92DC-A7A02ADE3080}" destId="{1089B7A1-6602-417E-A349-928C48077622}" srcOrd="0" destOrd="0" presId="urn:microsoft.com/office/officeart/2018/2/layout/IconCircleList"/>
    <dgm:cxn modelId="{A73EC862-2946-4BAC-97EF-5E295F42C99E}" type="presParOf" srcId="{1F2EFCC8-6234-4962-8375-210D66A69555}" destId="{0624AE89-4C32-49E0-A2DE-7DF1EB47FFF7}" srcOrd="0" destOrd="0" presId="urn:microsoft.com/office/officeart/2018/2/layout/IconCircleList"/>
    <dgm:cxn modelId="{C8A252BB-F7ED-43FD-AEDF-29FEE636715F}" type="presParOf" srcId="{0624AE89-4C32-49E0-A2DE-7DF1EB47FFF7}" destId="{5FE9945F-17A5-4B0D-A0E6-75B683D006B9}" srcOrd="0" destOrd="0" presId="urn:microsoft.com/office/officeart/2018/2/layout/IconCircleList"/>
    <dgm:cxn modelId="{53745335-DD63-40A4-8CC2-B25AD3E1C5B1}" type="presParOf" srcId="{5FE9945F-17A5-4B0D-A0E6-75B683D006B9}" destId="{93D4F8D9-0E1B-43D8-AC69-D9BB6009AF5E}" srcOrd="0" destOrd="0" presId="urn:microsoft.com/office/officeart/2018/2/layout/IconCircleList"/>
    <dgm:cxn modelId="{23C20F07-08A7-481A-B119-C09175B05D2E}" type="presParOf" srcId="{5FE9945F-17A5-4B0D-A0E6-75B683D006B9}" destId="{CD8B0008-49B1-4850-ACF5-5BE6F9480024}" srcOrd="1" destOrd="0" presId="urn:microsoft.com/office/officeart/2018/2/layout/IconCircleList"/>
    <dgm:cxn modelId="{A35928D5-E512-4E80-9BD3-846F9556B67E}" type="presParOf" srcId="{5FE9945F-17A5-4B0D-A0E6-75B683D006B9}" destId="{629A7E13-B3DB-4908-9F52-59C6ABE0258D}" srcOrd="2" destOrd="0" presId="urn:microsoft.com/office/officeart/2018/2/layout/IconCircleList"/>
    <dgm:cxn modelId="{313B2F5C-C5A1-4D3D-91A9-498762EB4B94}" type="presParOf" srcId="{5FE9945F-17A5-4B0D-A0E6-75B683D006B9}" destId="{3284CA92-CC68-4642-AC2A-B626CD66585A}" srcOrd="3" destOrd="0" presId="urn:microsoft.com/office/officeart/2018/2/layout/IconCircleList"/>
    <dgm:cxn modelId="{B5D87329-3B42-48C3-85AB-45DDC94E96B1}" type="presParOf" srcId="{0624AE89-4C32-49E0-A2DE-7DF1EB47FFF7}" destId="{9C19293D-BA41-4F91-BEA0-64796567DA15}" srcOrd="1" destOrd="0" presId="urn:microsoft.com/office/officeart/2018/2/layout/IconCircleList"/>
    <dgm:cxn modelId="{CF32AEE0-C093-41A3-BCFF-8076BD50B230}" type="presParOf" srcId="{0624AE89-4C32-49E0-A2DE-7DF1EB47FFF7}" destId="{6B845F3D-8001-49EF-9836-B5561A43A099}" srcOrd="2" destOrd="0" presId="urn:microsoft.com/office/officeart/2018/2/layout/IconCircleList"/>
    <dgm:cxn modelId="{49B3C1D5-AE00-4A3E-A132-DE89118EEF45}" type="presParOf" srcId="{6B845F3D-8001-49EF-9836-B5561A43A099}" destId="{2FB86E03-CEC2-4076-97E4-596F53229BDD}" srcOrd="0" destOrd="0" presId="urn:microsoft.com/office/officeart/2018/2/layout/IconCircleList"/>
    <dgm:cxn modelId="{81AD3C2C-4D97-4F06-A19A-E50495CE3BFF}" type="presParOf" srcId="{6B845F3D-8001-49EF-9836-B5561A43A099}" destId="{03643B43-B0B6-45FD-9B45-C79F51AAF4D1}" srcOrd="1" destOrd="0" presId="urn:microsoft.com/office/officeart/2018/2/layout/IconCircleList"/>
    <dgm:cxn modelId="{54F200D9-5A69-4CF7-9D8D-203DFDA640E9}" type="presParOf" srcId="{6B845F3D-8001-49EF-9836-B5561A43A099}" destId="{78005D30-1147-4742-965D-18FE1CECE6F1}" srcOrd="2" destOrd="0" presId="urn:microsoft.com/office/officeart/2018/2/layout/IconCircleList"/>
    <dgm:cxn modelId="{77C6694B-C0C2-49D6-A251-4D3F7F42A658}" type="presParOf" srcId="{6B845F3D-8001-49EF-9836-B5561A43A099}" destId="{1089B7A1-6602-417E-A349-928C48077622}" srcOrd="3" destOrd="0" presId="urn:microsoft.com/office/officeart/2018/2/layout/IconCircleList"/>
    <dgm:cxn modelId="{4E7272BB-B87C-4AEC-838F-3D399A32FA7B}" type="presParOf" srcId="{0624AE89-4C32-49E0-A2DE-7DF1EB47FFF7}" destId="{00BA03CF-C7D9-4DFA-9353-0453721BEA0D}" srcOrd="3" destOrd="0" presId="urn:microsoft.com/office/officeart/2018/2/layout/IconCircleList"/>
    <dgm:cxn modelId="{60E14113-7BF3-4B7A-95D3-290C5A3EA47A}" type="presParOf" srcId="{0624AE89-4C32-49E0-A2DE-7DF1EB47FFF7}" destId="{12B84B16-A9EE-4B02-B17F-7AC16667A5FC}" srcOrd="4" destOrd="0" presId="urn:microsoft.com/office/officeart/2018/2/layout/IconCircleList"/>
    <dgm:cxn modelId="{2E859558-CC8D-442E-8667-14D36552EF67}" type="presParOf" srcId="{12B84B16-A9EE-4B02-B17F-7AC16667A5FC}" destId="{F4EDD840-5E5F-4178-AB9C-772CF83AD477}" srcOrd="0" destOrd="0" presId="urn:microsoft.com/office/officeart/2018/2/layout/IconCircleList"/>
    <dgm:cxn modelId="{7B2CF698-AF97-4B0F-9233-A1CD81848368}" type="presParOf" srcId="{12B84B16-A9EE-4B02-B17F-7AC16667A5FC}" destId="{1F2D8227-3A9A-415E-8285-E2CCF1BCF116}" srcOrd="1" destOrd="0" presId="urn:microsoft.com/office/officeart/2018/2/layout/IconCircleList"/>
    <dgm:cxn modelId="{266D5A4B-6E2E-4402-BFBF-059E4195EF7E}" type="presParOf" srcId="{12B84B16-A9EE-4B02-B17F-7AC16667A5FC}" destId="{420B33FE-F266-46D8-BFAA-C8DE9DC4CE50}" srcOrd="2" destOrd="0" presId="urn:microsoft.com/office/officeart/2018/2/layout/IconCircleList"/>
    <dgm:cxn modelId="{58BBB7EF-0E1F-43AB-8143-E48A66E24A73}" type="presParOf" srcId="{12B84B16-A9EE-4B02-B17F-7AC16667A5FC}" destId="{42AF2820-478F-42F4-9C1F-DA0314716D4E}" srcOrd="3" destOrd="0" presId="urn:microsoft.com/office/officeart/2018/2/layout/IconCircleList"/>
    <dgm:cxn modelId="{36A9CFFE-4482-47AA-B65E-629729D61C92}" type="presParOf" srcId="{0624AE89-4C32-49E0-A2DE-7DF1EB47FFF7}" destId="{C574102A-1D80-401D-B644-E99EFFA8C77B}" srcOrd="5" destOrd="0" presId="urn:microsoft.com/office/officeart/2018/2/layout/IconCircleList"/>
    <dgm:cxn modelId="{08B51FB0-B0A7-4798-B51B-3F9C4CFD17F0}" type="presParOf" srcId="{0624AE89-4C32-49E0-A2DE-7DF1EB47FFF7}" destId="{BF1A90B1-DFB3-4B5D-92ED-243A5CA95310}" srcOrd="6" destOrd="0" presId="urn:microsoft.com/office/officeart/2018/2/layout/IconCircleList"/>
    <dgm:cxn modelId="{680C9A78-27D7-4C3A-92F2-541BA2708084}" type="presParOf" srcId="{BF1A90B1-DFB3-4B5D-92ED-243A5CA95310}" destId="{A69D4A6F-81C9-48A1-94F0-3BCD1A130A39}" srcOrd="0" destOrd="0" presId="urn:microsoft.com/office/officeart/2018/2/layout/IconCircleList"/>
    <dgm:cxn modelId="{43645D00-645B-47B2-B751-E41440C5CF36}" type="presParOf" srcId="{BF1A90B1-DFB3-4B5D-92ED-243A5CA95310}" destId="{876BAACB-9E31-4913-92C0-21585033B29F}" srcOrd="1" destOrd="0" presId="urn:microsoft.com/office/officeart/2018/2/layout/IconCircleList"/>
    <dgm:cxn modelId="{37DC969C-6A9F-44C0-99D4-B7110F391965}" type="presParOf" srcId="{BF1A90B1-DFB3-4B5D-92ED-243A5CA95310}" destId="{BD435EFA-F7A4-4CF1-A7DE-92CD91536C67}" srcOrd="2" destOrd="0" presId="urn:microsoft.com/office/officeart/2018/2/layout/IconCircleList"/>
    <dgm:cxn modelId="{52A4B3B6-39DD-4D6B-A8A1-24449530402F}" type="presParOf" srcId="{BF1A90B1-DFB3-4B5D-92ED-243A5CA95310}" destId="{F31815E0-2FED-4708-A9EC-00B530D72DD6}"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805C9C-A1C0-4227-A319-3911ABBFE8DD}" type="doc">
      <dgm:prSet loTypeId="urn:microsoft.com/office/officeart/2018/2/layout/Icon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8F17EF37-23F7-482F-8048-449A2F482AA1}">
      <dgm:prSet custT="1"/>
      <dgm:spPr/>
      <dgm:t>
        <a:bodyPr/>
        <a:lstStyle/>
        <a:p>
          <a:r>
            <a:rPr lang="en-US" sz="1800" dirty="0"/>
            <a:t>Users are all vetted through a process that verifies all conservation organizations</a:t>
          </a:r>
        </a:p>
      </dgm:t>
    </dgm:pt>
    <dgm:pt modelId="{2622FCAA-E9F7-47E8-866D-A486C969AD42}" type="parTrans" cxnId="{D63BE81D-7D84-4B85-B454-FCAAB732200C}">
      <dgm:prSet/>
      <dgm:spPr/>
      <dgm:t>
        <a:bodyPr/>
        <a:lstStyle/>
        <a:p>
          <a:endParaRPr lang="en-US"/>
        </a:p>
      </dgm:t>
    </dgm:pt>
    <dgm:pt modelId="{6B3F74ED-D718-45B1-8F0C-EA660286A21D}" type="sibTrans" cxnId="{D63BE81D-7D84-4B85-B454-FCAAB732200C}">
      <dgm:prSet/>
      <dgm:spPr/>
      <dgm:t>
        <a:bodyPr/>
        <a:lstStyle/>
        <a:p>
          <a:endParaRPr lang="en-US"/>
        </a:p>
      </dgm:t>
    </dgm:pt>
    <dgm:pt modelId="{830FB4BD-735C-4CF3-A247-AA97F9DD00AB}">
      <dgm:prSet/>
      <dgm:spPr/>
      <dgm:t>
        <a:bodyPr/>
        <a:lstStyle/>
        <a:p>
          <a:r>
            <a:rPr lang="en-US" dirty="0"/>
            <a:t>The centralized information can be accessed and parsed to better understand mating habit and weekly, monthly, and yearly trends of sea turtle migration.</a:t>
          </a:r>
        </a:p>
      </dgm:t>
    </dgm:pt>
    <dgm:pt modelId="{E7957D5F-C3D9-473A-9447-A2F0E5B2A0FA}" type="parTrans" cxnId="{320339B6-3878-45DD-A95C-5F6DC6394505}">
      <dgm:prSet/>
      <dgm:spPr/>
      <dgm:t>
        <a:bodyPr/>
        <a:lstStyle/>
        <a:p>
          <a:endParaRPr lang="en-US"/>
        </a:p>
      </dgm:t>
    </dgm:pt>
    <dgm:pt modelId="{2CE4F651-2AE8-498B-9AB8-EF2987BEACCF}" type="sibTrans" cxnId="{320339B6-3878-45DD-A95C-5F6DC6394505}">
      <dgm:prSet/>
      <dgm:spPr/>
      <dgm:t>
        <a:bodyPr/>
        <a:lstStyle/>
        <a:p>
          <a:endParaRPr lang="en-US"/>
        </a:p>
      </dgm:t>
    </dgm:pt>
    <dgm:pt modelId="{754120B3-2366-4095-86B4-8A39020E3FE5}">
      <dgm:prSet/>
      <dgm:spPr/>
      <dgm:t>
        <a:bodyPr/>
        <a:lstStyle/>
        <a:p>
          <a:r>
            <a:rPr lang="en-US" dirty="0"/>
            <a:t>Keeps information safe and secure; duel factor authentication and secure databases.  </a:t>
          </a:r>
        </a:p>
      </dgm:t>
    </dgm:pt>
    <dgm:pt modelId="{A039A1FF-073C-4ABF-B03E-F3E1E4123FD4}" type="parTrans" cxnId="{579266D1-F5EF-4F87-84EF-C9BD8A928038}">
      <dgm:prSet/>
      <dgm:spPr/>
      <dgm:t>
        <a:bodyPr/>
        <a:lstStyle/>
        <a:p>
          <a:endParaRPr lang="en-US"/>
        </a:p>
      </dgm:t>
    </dgm:pt>
    <dgm:pt modelId="{FC4B2028-EF52-4DE8-8C89-9C6F83DA2190}" type="sibTrans" cxnId="{579266D1-F5EF-4F87-84EF-C9BD8A928038}">
      <dgm:prSet/>
      <dgm:spPr/>
      <dgm:t>
        <a:bodyPr/>
        <a:lstStyle/>
        <a:p>
          <a:endParaRPr lang="en-US"/>
        </a:p>
      </dgm:t>
    </dgm:pt>
    <dgm:pt modelId="{40BF1DEC-BBF9-4A2E-A5DE-965980808640}" type="pres">
      <dgm:prSet presAssocID="{72805C9C-A1C0-4227-A319-3911ABBFE8DD}" presName="root" presStyleCnt="0">
        <dgm:presLayoutVars>
          <dgm:dir/>
          <dgm:resizeHandles val="exact"/>
        </dgm:presLayoutVars>
      </dgm:prSet>
      <dgm:spPr/>
    </dgm:pt>
    <dgm:pt modelId="{912D9567-3773-4AB7-99A4-D69B95601F83}" type="pres">
      <dgm:prSet presAssocID="{8F17EF37-23F7-482F-8048-449A2F482AA1}" presName="compNode" presStyleCnt="0"/>
      <dgm:spPr/>
    </dgm:pt>
    <dgm:pt modelId="{98A95B95-53F0-431B-B532-56D9306015AC}" type="pres">
      <dgm:prSet presAssocID="{8F17EF37-23F7-482F-8048-449A2F482AA1}" presName="iconRect" presStyleLbl="node1" presStyleIdx="0" presStyleCnt="3" custLinFactNeighborX="-4942" custLinFactNeighborY="979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7FB008D6-CDAA-48E5-BD60-3D07FF25B212}" type="pres">
      <dgm:prSet presAssocID="{8F17EF37-23F7-482F-8048-449A2F482AA1}" presName="spaceRect" presStyleCnt="0"/>
      <dgm:spPr/>
    </dgm:pt>
    <dgm:pt modelId="{5575B4FA-CF1E-4E34-904B-CC860AA7A005}" type="pres">
      <dgm:prSet presAssocID="{8F17EF37-23F7-482F-8048-449A2F482AA1}" presName="textRect" presStyleLbl="revTx" presStyleIdx="0" presStyleCnt="3" custScaleX="109075" custScaleY="235356" custLinFactNeighborX="-5129" custLinFactNeighborY="48170">
        <dgm:presLayoutVars>
          <dgm:chMax val="1"/>
          <dgm:chPref val="1"/>
        </dgm:presLayoutVars>
      </dgm:prSet>
      <dgm:spPr/>
    </dgm:pt>
    <dgm:pt modelId="{F01DD542-DF71-436E-8873-1D6AD2ABFE2F}" type="pres">
      <dgm:prSet presAssocID="{6B3F74ED-D718-45B1-8F0C-EA660286A21D}" presName="sibTrans" presStyleCnt="0"/>
      <dgm:spPr/>
    </dgm:pt>
    <dgm:pt modelId="{BD1BABBA-2BE3-47C0-8BA3-8E5EDED339D8}" type="pres">
      <dgm:prSet presAssocID="{830FB4BD-735C-4CF3-A247-AA97F9DD00AB}" presName="compNode" presStyleCnt="0"/>
      <dgm:spPr/>
    </dgm:pt>
    <dgm:pt modelId="{387F9422-8369-4033-BB9C-91B99CE1158A}" type="pres">
      <dgm:prSet presAssocID="{830FB4BD-735C-4CF3-A247-AA97F9DD00AB}" presName="iconRect" presStyleLbl="node1" presStyleIdx="1" presStyleCnt="3" custLinFactNeighborX="-2930" custLinFactNeighborY="1196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D597DD43-C628-41A7-8146-08B6DF24A50E}" type="pres">
      <dgm:prSet presAssocID="{830FB4BD-735C-4CF3-A247-AA97F9DD00AB}" presName="spaceRect" presStyleCnt="0"/>
      <dgm:spPr/>
    </dgm:pt>
    <dgm:pt modelId="{FB13E5FA-A863-434B-A3BF-F530D414F595}" type="pres">
      <dgm:prSet presAssocID="{830FB4BD-735C-4CF3-A247-AA97F9DD00AB}" presName="textRect" presStyleLbl="revTx" presStyleIdx="1" presStyleCnt="3" custScaleX="109598" custScaleY="185271" custLinFactNeighborX="-4538" custLinFactNeighborY="13503">
        <dgm:presLayoutVars>
          <dgm:chMax val="1"/>
          <dgm:chPref val="1"/>
        </dgm:presLayoutVars>
      </dgm:prSet>
      <dgm:spPr/>
    </dgm:pt>
    <dgm:pt modelId="{75DFB4C5-5D68-4C19-A6CE-184A81A19507}" type="pres">
      <dgm:prSet presAssocID="{2CE4F651-2AE8-498B-9AB8-EF2987BEACCF}" presName="sibTrans" presStyleCnt="0"/>
      <dgm:spPr/>
    </dgm:pt>
    <dgm:pt modelId="{F6D6D81D-13C0-41CC-886D-02BFF52D3833}" type="pres">
      <dgm:prSet presAssocID="{754120B3-2366-4095-86B4-8A39020E3FE5}" presName="compNode" presStyleCnt="0"/>
      <dgm:spPr/>
    </dgm:pt>
    <dgm:pt modelId="{D7B691F2-66EA-4BC0-9992-3391106BA1E6}" type="pres">
      <dgm:prSet presAssocID="{754120B3-2366-4095-86B4-8A39020E3FE5}" presName="iconRect" presStyleLbl="node1" presStyleIdx="2" presStyleCnt="3" custLinFactNeighborX="14651" custLinFactNeighborY="2564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EBF82555-7594-4E47-8AFB-6255770E256F}" type="pres">
      <dgm:prSet presAssocID="{754120B3-2366-4095-86B4-8A39020E3FE5}" presName="spaceRect" presStyleCnt="0"/>
      <dgm:spPr/>
    </dgm:pt>
    <dgm:pt modelId="{993F7639-F1E3-4FB9-A878-8E998B993E10}" type="pres">
      <dgm:prSet presAssocID="{754120B3-2366-4095-86B4-8A39020E3FE5}" presName="textRect" presStyleLbl="revTx" presStyleIdx="2" presStyleCnt="3" custScaleY="278278" custLinFactNeighborX="5129" custLinFactNeighborY="92026">
        <dgm:presLayoutVars>
          <dgm:chMax val="1"/>
          <dgm:chPref val="1"/>
        </dgm:presLayoutVars>
      </dgm:prSet>
      <dgm:spPr/>
    </dgm:pt>
  </dgm:ptLst>
  <dgm:cxnLst>
    <dgm:cxn modelId="{DF725017-672E-4DC5-9737-42663B25291B}" type="presOf" srcId="{8F17EF37-23F7-482F-8048-449A2F482AA1}" destId="{5575B4FA-CF1E-4E34-904B-CC860AA7A005}" srcOrd="0" destOrd="0" presId="urn:microsoft.com/office/officeart/2018/2/layout/IconLabelList"/>
    <dgm:cxn modelId="{D63BE81D-7D84-4B85-B454-FCAAB732200C}" srcId="{72805C9C-A1C0-4227-A319-3911ABBFE8DD}" destId="{8F17EF37-23F7-482F-8048-449A2F482AA1}" srcOrd="0" destOrd="0" parTransId="{2622FCAA-E9F7-47E8-866D-A486C969AD42}" sibTransId="{6B3F74ED-D718-45B1-8F0C-EA660286A21D}"/>
    <dgm:cxn modelId="{B0372F3C-B8C2-44AE-B5A1-8784D2B9489A}" type="presOf" srcId="{830FB4BD-735C-4CF3-A247-AA97F9DD00AB}" destId="{FB13E5FA-A863-434B-A3BF-F530D414F595}" srcOrd="0" destOrd="0" presId="urn:microsoft.com/office/officeart/2018/2/layout/IconLabelList"/>
    <dgm:cxn modelId="{E7A2D04D-A6EB-4294-AFAC-6E08B2A52D7F}" type="presOf" srcId="{72805C9C-A1C0-4227-A319-3911ABBFE8DD}" destId="{40BF1DEC-BBF9-4A2E-A5DE-965980808640}" srcOrd="0" destOrd="0" presId="urn:microsoft.com/office/officeart/2018/2/layout/IconLabelList"/>
    <dgm:cxn modelId="{25901381-50A7-4598-A764-BA6E26C16A93}" type="presOf" srcId="{754120B3-2366-4095-86B4-8A39020E3FE5}" destId="{993F7639-F1E3-4FB9-A878-8E998B993E10}" srcOrd="0" destOrd="0" presId="urn:microsoft.com/office/officeart/2018/2/layout/IconLabelList"/>
    <dgm:cxn modelId="{320339B6-3878-45DD-A95C-5F6DC6394505}" srcId="{72805C9C-A1C0-4227-A319-3911ABBFE8DD}" destId="{830FB4BD-735C-4CF3-A247-AA97F9DD00AB}" srcOrd="1" destOrd="0" parTransId="{E7957D5F-C3D9-473A-9447-A2F0E5B2A0FA}" sibTransId="{2CE4F651-2AE8-498B-9AB8-EF2987BEACCF}"/>
    <dgm:cxn modelId="{579266D1-F5EF-4F87-84EF-C9BD8A928038}" srcId="{72805C9C-A1C0-4227-A319-3911ABBFE8DD}" destId="{754120B3-2366-4095-86B4-8A39020E3FE5}" srcOrd="2" destOrd="0" parTransId="{A039A1FF-073C-4ABF-B03E-F3E1E4123FD4}" sibTransId="{FC4B2028-EF52-4DE8-8C89-9C6F83DA2190}"/>
    <dgm:cxn modelId="{92A01059-64A0-4295-A771-8758044BD16D}" type="presParOf" srcId="{40BF1DEC-BBF9-4A2E-A5DE-965980808640}" destId="{912D9567-3773-4AB7-99A4-D69B95601F83}" srcOrd="0" destOrd="0" presId="urn:microsoft.com/office/officeart/2018/2/layout/IconLabelList"/>
    <dgm:cxn modelId="{807C7D77-5DE8-49BB-8F1D-99BB4E5CECB2}" type="presParOf" srcId="{912D9567-3773-4AB7-99A4-D69B95601F83}" destId="{98A95B95-53F0-431B-B532-56D9306015AC}" srcOrd="0" destOrd="0" presId="urn:microsoft.com/office/officeart/2018/2/layout/IconLabelList"/>
    <dgm:cxn modelId="{A5E243AA-9F81-4EB1-89E3-B23AE5B0D977}" type="presParOf" srcId="{912D9567-3773-4AB7-99A4-D69B95601F83}" destId="{7FB008D6-CDAA-48E5-BD60-3D07FF25B212}" srcOrd="1" destOrd="0" presId="urn:microsoft.com/office/officeart/2018/2/layout/IconLabelList"/>
    <dgm:cxn modelId="{CEBF63FF-B1D6-4354-B44B-0C12C001B0B4}" type="presParOf" srcId="{912D9567-3773-4AB7-99A4-D69B95601F83}" destId="{5575B4FA-CF1E-4E34-904B-CC860AA7A005}" srcOrd="2" destOrd="0" presId="urn:microsoft.com/office/officeart/2018/2/layout/IconLabelList"/>
    <dgm:cxn modelId="{34E57396-542D-4BA1-8B6B-E41E1EB2FEAF}" type="presParOf" srcId="{40BF1DEC-BBF9-4A2E-A5DE-965980808640}" destId="{F01DD542-DF71-436E-8873-1D6AD2ABFE2F}" srcOrd="1" destOrd="0" presId="urn:microsoft.com/office/officeart/2018/2/layout/IconLabelList"/>
    <dgm:cxn modelId="{26B8A340-020A-4480-95EA-6CC0108C7FA5}" type="presParOf" srcId="{40BF1DEC-BBF9-4A2E-A5DE-965980808640}" destId="{BD1BABBA-2BE3-47C0-8BA3-8E5EDED339D8}" srcOrd="2" destOrd="0" presId="urn:microsoft.com/office/officeart/2018/2/layout/IconLabelList"/>
    <dgm:cxn modelId="{A59740A4-6BBB-47FE-9155-5F77910529F6}" type="presParOf" srcId="{BD1BABBA-2BE3-47C0-8BA3-8E5EDED339D8}" destId="{387F9422-8369-4033-BB9C-91B99CE1158A}" srcOrd="0" destOrd="0" presId="urn:microsoft.com/office/officeart/2018/2/layout/IconLabelList"/>
    <dgm:cxn modelId="{DCEB797A-83A3-4C8B-A7D0-785C98FBF758}" type="presParOf" srcId="{BD1BABBA-2BE3-47C0-8BA3-8E5EDED339D8}" destId="{D597DD43-C628-41A7-8146-08B6DF24A50E}" srcOrd="1" destOrd="0" presId="urn:microsoft.com/office/officeart/2018/2/layout/IconLabelList"/>
    <dgm:cxn modelId="{976D1D27-2559-4358-BDA3-6267067CC6CF}" type="presParOf" srcId="{BD1BABBA-2BE3-47C0-8BA3-8E5EDED339D8}" destId="{FB13E5FA-A863-434B-A3BF-F530D414F595}" srcOrd="2" destOrd="0" presId="urn:microsoft.com/office/officeart/2018/2/layout/IconLabelList"/>
    <dgm:cxn modelId="{E6E01243-A771-461B-8BAF-C2944F1DE464}" type="presParOf" srcId="{40BF1DEC-BBF9-4A2E-A5DE-965980808640}" destId="{75DFB4C5-5D68-4C19-A6CE-184A81A19507}" srcOrd="3" destOrd="0" presId="urn:microsoft.com/office/officeart/2018/2/layout/IconLabelList"/>
    <dgm:cxn modelId="{C814F854-CDA7-4B66-A132-44FD75FACF8D}" type="presParOf" srcId="{40BF1DEC-BBF9-4A2E-A5DE-965980808640}" destId="{F6D6D81D-13C0-41CC-886D-02BFF52D3833}" srcOrd="4" destOrd="0" presId="urn:microsoft.com/office/officeart/2018/2/layout/IconLabelList"/>
    <dgm:cxn modelId="{303FF50B-6FC2-46A8-AF92-867E39226258}" type="presParOf" srcId="{F6D6D81D-13C0-41CC-886D-02BFF52D3833}" destId="{D7B691F2-66EA-4BC0-9992-3391106BA1E6}" srcOrd="0" destOrd="0" presId="urn:microsoft.com/office/officeart/2018/2/layout/IconLabelList"/>
    <dgm:cxn modelId="{7966BED3-9599-4736-99DF-32A3F6BD44FB}" type="presParOf" srcId="{F6D6D81D-13C0-41CC-886D-02BFF52D3833}" destId="{EBF82555-7594-4E47-8AFB-6255770E256F}" srcOrd="1" destOrd="0" presId="urn:microsoft.com/office/officeart/2018/2/layout/IconLabelList"/>
    <dgm:cxn modelId="{0600A03E-027D-4505-A450-9C79E6D6061B}" type="presParOf" srcId="{F6D6D81D-13C0-41CC-886D-02BFF52D3833}" destId="{993F7639-F1E3-4FB9-A878-8E998B993E1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F4D276C-6CA5-4FF2-A9B8-17BF8F48C00D}" type="doc">
      <dgm:prSet loTypeId="urn:microsoft.com/office/officeart/2018/2/layout/Icon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206F262E-9FB7-43E6-AFDC-8B26C62D5168}">
      <dgm:prSet/>
      <dgm:spPr/>
      <dgm:t>
        <a:bodyPr/>
        <a:lstStyle/>
        <a:p>
          <a:pPr>
            <a:lnSpc>
              <a:spcPct val="100000"/>
            </a:lnSpc>
          </a:pPr>
          <a:r>
            <a:rPr lang="en-US" b="1" dirty="0"/>
            <a:t>Section 1:  Contextual Inquiry and Analysis </a:t>
          </a:r>
        </a:p>
      </dgm:t>
    </dgm:pt>
    <dgm:pt modelId="{DA7E0DBD-5941-4560-BBBE-CA867E5A27D2}" type="parTrans" cxnId="{0340A069-7FDF-4034-873A-0EE48DFCF9A5}">
      <dgm:prSet/>
      <dgm:spPr/>
      <dgm:t>
        <a:bodyPr/>
        <a:lstStyle/>
        <a:p>
          <a:endParaRPr lang="en-US"/>
        </a:p>
      </dgm:t>
    </dgm:pt>
    <dgm:pt modelId="{19956F44-8B58-4D25-9F80-4868BE1C3560}" type="sibTrans" cxnId="{0340A069-7FDF-4034-873A-0EE48DFCF9A5}">
      <dgm:prSet/>
      <dgm:spPr/>
      <dgm:t>
        <a:bodyPr/>
        <a:lstStyle/>
        <a:p>
          <a:endParaRPr lang="en-US"/>
        </a:p>
      </dgm:t>
    </dgm:pt>
    <dgm:pt modelId="{BD5DB91A-22C6-4D4F-8ADF-A95688D59607}">
      <dgm:prSet/>
      <dgm:spPr/>
      <dgm:t>
        <a:bodyPr/>
        <a:lstStyle/>
        <a:p>
          <a:pPr>
            <a:lnSpc>
              <a:spcPct val="100000"/>
            </a:lnSpc>
          </a:pPr>
          <a:r>
            <a:rPr lang="en-US" b="1" dirty="0"/>
            <a:t>Section 2:  Requirements and Modeling </a:t>
          </a:r>
        </a:p>
      </dgm:t>
    </dgm:pt>
    <dgm:pt modelId="{FADB2A48-6194-4477-93E0-DAFC725D64E6}" type="parTrans" cxnId="{399F2AF6-F36D-4472-8D13-68539E2F5519}">
      <dgm:prSet/>
      <dgm:spPr/>
      <dgm:t>
        <a:bodyPr/>
        <a:lstStyle/>
        <a:p>
          <a:endParaRPr lang="en-US"/>
        </a:p>
      </dgm:t>
    </dgm:pt>
    <dgm:pt modelId="{89AA6A34-0968-42D3-BCC9-0C5FAD69EE92}" type="sibTrans" cxnId="{399F2AF6-F36D-4472-8D13-68539E2F5519}">
      <dgm:prSet/>
      <dgm:spPr/>
      <dgm:t>
        <a:bodyPr/>
        <a:lstStyle/>
        <a:p>
          <a:endParaRPr lang="en-US"/>
        </a:p>
      </dgm:t>
    </dgm:pt>
    <dgm:pt modelId="{4727338C-DA6D-4ADC-B051-412BAB57996F}">
      <dgm:prSet/>
      <dgm:spPr/>
      <dgm:t>
        <a:bodyPr/>
        <a:lstStyle/>
        <a:p>
          <a:pPr>
            <a:lnSpc>
              <a:spcPct val="100000"/>
            </a:lnSpc>
          </a:pPr>
          <a:r>
            <a:rPr lang="en-US" b="1" dirty="0"/>
            <a:t>Section 3:  Design </a:t>
          </a:r>
        </a:p>
      </dgm:t>
    </dgm:pt>
    <dgm:pt modelId="{991A8268-7C23-401B-80B7-35202A2CAA3F}" type="parTrans" cxnId="{1D40AB40-3A88-4C40-8592-6A841D066DDB}">
      <dgm:prSet/>
      <dgm:spPr/>
      <dgm:t>
        <a:bodyPr/>
        <a:lstStyle/>
        <a:p>
          <a:endParaRPr lang="en-US"/>
        </a:p>
      </dgm:t>
    </dgm:pt>
    <dgm:pt modelId="{E1FAC9EB-1FAF-4DBC-88BC-51C40F6BD597}" type="sibTrans" cxnId="{1D40AB40-3A88-4C40-8592-6A841D066DDB}">
      <dgm:prSet/>
      <dgm:spPr/>
      <dgm:t>
        <a:bodyPr/>
        <a:lstStyle/>
        <a:p>
          <a:endParaRPr lang="en-US"/>
        </a:p>
      </dgm:t>
    </dgm:pt>
    <dgm:pt modelId="{B1F3D8D6-5C3B-4794-A4DF-5135A3A68C38}">
      <dgm:prSet/>
      <dgm:spPr/>
      <dgm:t>
        <a:bodyPr/>
        <a:lstStyle/>
        <a:p>
          <a:pPr>
            <a:lnSpc>
              <a:spcPct val="100000"/>
            </a:lnSpc>
          </a:pPr>
          <a:r>
            <a:rPr lang="en-US" b="1" dirty="0"/>
            <a:t>Section 4: Prototype </a:t>
          </a:r>
        </a:p>
      </dgm:t>
    </dgm:pt>
    <dgm:pt modelId="{4CDB27D8-2B50-42F4-A6B1-3C520CEA3FB6}" type="parTrans" cxnId="{13777180-5C79-4E75-AA12-1ADD32B2BEA1}">
      <dgm:prSet/>
      <dgm:spPr/>
      <dgm:t>
        <a:bodyPr/>
        <a:lstStyle/>
        <a:p>
          <a:endParaRPr lang="en-US"/>
        </a:p>
      </dgm:t>
    </dgm:pt>
    <dgm:pt modelId="{69FF87BD-8402-461C-B16E-F0B77B2BC785}" type="sibTrans" cxnId="{13777180-5C79-4E75-AA12-1ADD32B2BEA1}">
      <dgm:prSet/>
      <dgm:spPr/>
      <dgm:t>
        <a:bodyPr/>
        <a:lstStyle/>
        <a:p>
          <a:endParaRPr lang="en-US"/>
        </a:p>
      </dgm:t>
    </dgm:pt>
    <dgm:pt modelId="{CBCB6E94-A1A8-4EC7-92E9-9F166F7A4BAA}" type="pres">
      <dgm:prSet presAssocID="{8F4D276C-6CA5-4FF2-A9B8-17BF8F48C00D}" presName="root" presStyleCnt="0">
        <dgm:presLayoutVars>
          <dgm:dir/>
          <dgm:resizeHandles val="exact"/>
        </dgm:presLayoutVars>
      </dgm:prSet>
      <dgm:spPr/>
    </dgm:pt>
    <dgm:pt modelId="{76814E13-6D30-4299-BB12-9C3BC94C8B09}" type="pres">
      <dgm:prSet presAssocID="{206F262E-9FB7-43E6-AFDC-8B26C62D5168}" presName="compNode" presStyleCnt="0"/>
      <dgm:spPr/>
    </dgm:pt>
    <dgm:pt modelId="{40F94D8D-D316-4D29-B70B-609D0BAF3F1F}" type="pres">
      <dgm:prSet presAssocID="{206F262E-9FB7-43E6-AFDC-8B26C62D516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734B3B7A-C410-48B3-B081-5791D9B21C1B}" type="pres">
      <dgm:prSet presAssocID="{206F262E-9FB7-43E6-AFDC-8B26C62D5168}" presName="spaceRect" presStyleCnt="0"/>
      <dgm:spPr/>
    </dgm:pt>
    <dgm:pt modelId="{73B28315-C451-4FF7-A90E-C50BBBA4B2D4}" type="pres">
      <dgm:prSet presAssocID="{206F262E-9FB7-43E6-AFDC-8B26C62D5168}" presName="textRect" presStyleLbl="revTx" presStyleIdx="0" presStyleCnt="4">
        <dgm:presLayoutVars>
          <dgm:chMax val="1"/>
          <dgm:chPref val="1"/>
        </dgm:presLayoutVars>
      </dgm:prSet>
      <dgm:spPr/>
    </dgm:pt>
    <dgm:pt modelId="{9F0A0905-645A-4031-B498-FBD421128BD5}" type="pres">
      <dgm:prSet presAssocID="{19956F44-8B58-4D25-9F80-4868BE1C3560}" presName="sibTrans" presStyleCnt="0"/>
      <dgm:spPr/>
    </dgm:pt>
    <dgm:pt modelId="{DC7B862E-155A-412C-A394-1BF03F62D42E}" type="pres">
      <dgm:prSet presAssocID="{BD5DB91A-22C6-4D4F-8ADF-A95688D59607}" presName="compNode" presStyleCnt="0"/>
      <dgm:spPr/>
    </dgm:pt>
    <dgm:pt modelId="{DE2BA8C2-3489-4428-AC07-CE2910C1C122}" type="pres">
      <dgm:prSet presAssocID="{BD5DB91A-22C6-4D4F-8ADF-A95688D5960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ome"/>
        </a:ext>
      </dgm:extLst>
    </dgm:pt>
    <dgm:pt modelId="{DC976F1F-6247-43BA-BD17-68C1B690CA6A}" type="pres">
      <dgm:prSet presAssocID="{BD5DB91A-22C6-4D4F-8ADF-A95688D59607}" presName="spaceRect" presStyleCnt="0"/>
      <dgm:spPr/>
    </dgm:pt>
    <dgm:pt modelId="{E5508EA1-B993-46F2-90C3-766F63AF6E6A}" type="pres">
      <dgm:prSet presAssocID="{BD5DB91A-22C6-4D4F-8ADF-A95688D59607}" presName="textRect" presStyleLbl="revTx" presStyleIdx="1" presStyleCnt="4">
        <dgm:presLayoutVars>
          <dgm:chMax val="1"/>
          <dgm:chPref val="1"/>
        </dgm:presLayoutVars>
      </dgm:prSet>
      <dgm:spPr/>
    </dgm:pt>
    <dgm:pt modelId="{8DC2FD56-860E-486F-A51B-9DFD2774A308}" type="pres">
      <dgm:prSet presAssocID="{89AA6A34-0968-42D3-BCC9-0C5FAD69EE92}" presName="sibTrans" presStyleCnt="0"/>
      <dgm:spPr/>
    </dgm:pt>
    <dgm:pt modelId="{D3C131F9-1D36-4AA8-804E-84070079E109}" type="pres">
      <dgm:prSet presAssocID="{4727338C-DA6D-4ADC-B051-412BAB57996F}" presName="compNode" presStyleCnt="0"/>
      <dgm:spPr/>
    </dgm:pt>
    <dgm:pt modelId="{A1D3D9D6-0D88-43EF-851E-8359F684DE3C}" type="pres">
      <dgm:prSet presAssocID="{4727338C-DA6D-4ADC-B051-412BAB57996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encil"/>
        </a:ext>
      </dgm:extLst>
    </dgm:pt>
    <dgm:pt modelId="{9B0608DB-7F80-41A4-94D7-FF1A6B042E91}" type="pres">
      <dgm:prSet presAssocID="{4727338C-DA6D-4ADC-B051-412BAB57996F}" presName="spaceRect" presStyleCnt="0"/>
      <dgm:spPr/>
    </dgm:pt>
    <dgm:pt modelId="{21D67C83-13C1-487C-88CB-61279EA06AC7}" type="pres">
      <dgm:prSet presAssocID="{4727338C-DA6D-4ADC-B051-412BAB57996F}" presName="textRect" presStyleLbl="revTx" presStyleIdx="2" presStyleCnt="4">
        <dgm:presLayoutVars>
          <dgm:chMax val="1"/>
          <dgm:chPref val="1"/>
        </dgm:presLayoutVars>
      </dgm:prSet>
      <dgm:spPr/>
    </dgm:pt>
    <dgm:pt modelId="{E304C4BD-71BE-4E39-A7D9-A2477E8A075F}" type="pres">
      <dgm:prSet presAssocID="{E1FAC9EB-1FAF-4DBC-88BC-51C40F6BD597}" presName="sibTrans" presStyleCnt="0"/>
      <dgm:spPr/>
    </dgm:pt>
    <dgm:pt modelId="{E73EE483-F07F-4A56-B155-5602588CEC1C}" type="pres">
      <dgm:prSet presAssocID="{B1F3D8D6-5C3B-4794-A4DF-5135A3A68C38}" presName="compNode" presStyleCnt="0"/>
      <dgm:spPr/>
    </dgm:pt>
    <dgm:pt modelId="{A359C289-97F6-4990-A5A7-BA90CE9B14E0}" type="pres">
      <dgm:prSet presAssocID="{B1F3D8D6-5C3B-4794-A4DF-5135A3A68C3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auge"/>
        </a:ext>
      </dgm:extLst>
    </dgm:pt>
    <dgm:pt modelId="{62269D4C-7BB2-431C-B222-E4D9F20A2E50}" type="pres">
      <dgm:prSet presAssocID="{B1F3D8D6-5C3B-4794-A4DF-5135A3A68C38}" presName="spaceRect" presStyleCnt="0"/>
      <dgm:spPr/>
    </dgm:pt>
    <dgm:pt modelId="{4002BC45-51AF-48A8-B074-DD8FDAA678F5}" type="pres">
      <dgm:prSet presAssocID="{B1F3D8D6-5C3B-4794-A4DF-5135A3A68C38}" presName="textRect" presStyleLbl="revTx" presStyleIdx="3" presStyleCnt="4">
        <dgm:presLayoutVars>
          <dgm:chMax val="1"/>
          <dgm:chPref val="1"/>
        </dgm:presLayoutVars>
      </dgm:prSet>
      <dgm:spPr/>
    </dgm:pt>
  </dgm:ptLst>
  <dgm:cxnLst>
    <dgm:cxn modelId="{BFAC9F0A-4049-4A42-864F-718E9AB2F3CD}" type="presOf" srcId="{8F4D276C-6CA5-4FF2-A9B8-17BF8F48C00D}" destId="{CBCB6E94-A1A8-4EC7-92E9-9F166F7A4BAA}" srcOrd="0" destOrd="0" presId="urn:microsoft.com/office/officeart/2018/2/layout/IconLabelList"/>
    <dgm:cxn modelId="{BB9E5838-B5C5-48C6-A168-DC619C40648F}" type="presOf" srcId="{4727338C-DA6D-4ADC-B051-412BAB57996F}" destId="{21D67C83-13C1-487C-88CB-61279EA06AC7}" srcOrd="0" destOrd="0" presId="urn:microsoft.com/office/officeart/2018/2/layout/IconLabelList"/>
    <dgm:cxn modelId="{1D40AB40-3A88-4C40-8592-6A841D066DDB}" srcId="{8F4D276C-6CA5-4FF2-A9B8-17BF8F48C00D}" destId="{4727338C-DA6D-4ADC-B051-412BAB57996F}" srcOrd="2" destOrd="0" parTransId="{991A8268-7C23-401B-80B7-35202A2CAA3F}" sibTransId="{E1FAC9EB-1FAF-4DBC-88BC-51C40F6BD597}"/>
    <dgm:cxn modelId="{1BB80364-E68D-4195-A404-87C6E5BA36FF}" type="presOf" srcId="{B1F3D8D6-5C3B-4794-A4DF-5135A3A68C38}" destId="{4002BC45-51AF-48A8-B074-DD8FDAA678F5}" srcOrd="0" destOrd="0" presId="urn:microsoft.com/office/officeart/2018/2/layout/IconLabelList"/>
    <dgm:cxn modelId="{0340A069-7FDF-4034-873A-0EE48DFCF9A5}" srcId="{8F4D276C-6CA5-4FF2-A9B8-17BF8F48C00D}" destId="{206F262E-9FB7-43E6-AFDC-8B26C62D5168}" srcOrd="0" destOrd="0" parTransId="{DA7E0DBD-5941-4560-BBBE-CA867E5A27D2}" sibTransId="{19956F44-8B58-4D25-9F80-4868BE1C3560}"/>
    <dgm:cxn modelId="{13777180-5C79-4E75-AA12-1ADD32B2BEA1}" srcId="{8F4D276C-6CA5-4FF2-A9B8-17BF8F48C00D}" destId="{B1F3D8D6-5C3B-4794-A4DF-5135A3A68C38}" srcOrd="3" destOrd="0" parTransId="{4CDB27D8-2B50-42F4-A6B1-3C520CEA3FB6}" sibTransId="{69FF87BD-8402-461C-B16E-F0B77B2BC785}"/>
    <dgm:cxn modelId="{3FFB1F93-855F-49B0-B3A9-117A85B91CBA}" type="presOf" srcId="{206F262E-9FB7-43E6-AFDC-8B26C62D5168}" destId="{73B28315-C451-4FF7-A90E-C50BBBA4B2D4}" srcOrd="0" destOrd="0" presId="urn:microsoft.com/office/officeart/2018/2/layout/IconLabelList"/>
    <dgm:cxn modelId="{4458B29D-A094-4926-BFB5-6A7EE475412A}" type="presOf" srcId="{BD5DB91A-22C6-4D4F-8ADF-A95688D59607}" destId="{E5508EA1-B993-46F2-90C3-766F63AF6E6A}" srcOrd="0" destOrd="0" presId="urn:microsoft.com/office/officeart/2018/2/layout/IconLabelList"/>
    <dgm:cxn modelId="{399F2AF6-F36D-4472-8D13-68539E2F5519}" srcId="{8F4D276C-6CA5-4FF2-A9B8-17BF8F48C00D}" destId="{BD5DB91A-22C6-4D4F-8ADF-A95688D59607}" srcOrd="1" destOrd="0" parTransId="{FADB2A48-6194-4477-93E0-DAFC725D64E6}" sibTransId="{89AA6A34-0968-42D3-BCC9-0C5FAD69EE92}"/>
    <dgm:cxn modelId="{49FCE0B4-1E95-43DE-9ACE-A878FA193445}" type="presParOf" srcId="{CBCB6E94-A1A8-4EC7-92E9-9F166F7A4BAA}" destId="{76814E13-6D30-4299-BB12-9C3BC94C8B09}" srcOrd="0" destOrd="0" presId="urn:microsoft.com/office/officeart/2018/2/layout/IconLabelList"/>
    <dgm:cxn modelId="{7F5EF64D-E453-4F31-AFF2-79AE335BAEBE}" type="presParOf" srcId="{76814E13-6D30-4299-BB12-9C3BC94C8B09}" destId="{40F94D8D-D316-4D29-B70B-609D0BAF3F1F}" srcOrd="0" destOrd="0" presId="urn:microsoft.com/office/officeart/2018/2/layout/IconLabelList"/>
    <dgm:cxn modelId="{ADAD0DFF-A0CB-4C7F-9368-3353E8F46A30}" type="presParOf" srcId="{76814E13-6D30-4299-BB12-9C3BC94C8B09}" destId="{734B3B7A-C410-48B3-B081-5791D9B21C1B}" srcOrd="1" destOrd="0" presId="urn:microsoft.com/office/officeart/2018/2/layout/IconLabelList"/>
    <dgm:cxn modelId="{BC884D98-C9F9-4221-B50C-0C5B33E19393}" type="presParOf" srcId="{76814E13-6D30-4299-BB12-9C3BC94C8B09}" destId="{73B28315-C451-4FF7-A90E-C50BBBA4B2D4}" srcOrd="2" destOrd="0" presId="urn:microsoft.com/office/officeart/2018/2/layout/IconLabelList"/>
    <dgm:cxn modelId="{92E0E455-82BE-48C7-B9A0-073093BCD4E1}" type="presParOf" srcId="{CBCB6E94-A1A8-4EC7-92E9-9F166F7A4BAA}" destId="{9F0A0905-645A-4031-B498-FBD421128BD5}" srcOrd="1" destOrd="0" presId="urn:microsoft.com/office/officeart/2018/2/layout/IconLabelList"/>
    <dgm:cxn modelId="{6E083495-BA46-49BE-9B21-1B64B4DD262D}" type="presParOf" srcId="{CBCB6E94-A1A8-4EC7-92E9-9F166F7A4BAA}" destId="{DC7B862E-155A-412C-A394-1BF03F62D42E}" srcOrd="2" destOrd="0" presId="urn:microsoft.com/office/officeart/2018/2/layout/IconLabelList"/>
    <dgm:cxn modelId="{F9FBED49-46BC-4EEC-8B03-690268AEA150}" type="presParOf" srcId="{DC7B862E-155A-412C-A394-1BF03F62D42E}" destId="{DE2BA8C2-3489-4428-AC07-CE2910C1C122}" srcOrd="0" destOrd="0" presId="urn:microsoft.com/office/officeart/2018/2/layout/IconLabelList"/>
    <dgm:cxn modelId="{E866A028-B11B-48C7-92E7-D4001EA94F23}" type="presParOf" srcId="{DC7B862E-155A-412C-A394-1BF03F62D42E}" destId="{DC976F1F-6247-43BA-BD17-68C1B690CA6A}" srcOrd="1" destOrd="0" presId="urn:microsoft.com/office/officeart/2018/2/layout/IconLabelList"/>
    <dgm:cxn modelId="{F1BD3BDB-E666-45B1-842F-2768476A3C55}" type="presParOf" srcId="{DC7B862E-155A-412C-A394-1BF03F62D42E}" destId="{E5508EA1-B993-46F2-90C3-766F63AF6E6A}" srcOrd="2" destOrd="0" presId="urn:microsoft.com/office/officeart/2018/2/layout/IconLabelList"/>
    <dgm:cxn modelId="{AC9C973C-A2F7-4F00-B234-65A8870072E9}" type="presParOf" srcId="{CBCB6E94-A1A8-4EC7-92E9-9F166F7A4BAA}" destId="{8DC2FD56-860E-486F-A51B-9DFD2774A308}" srcOrd="3" destOrd="0" presId="urn:microsoft.com/office/officeart/2018/2/layout/IconLabelList"/>
    <dgm:cxn modelId="{DD113969-30F3-4863-B98B-290B2DE07942}" type="presParOf" srcId="{CBCB6E94-A1A8-4EC7-92E9-9F166F7A4BAA}" destId="{D3C131F9-1D36-4AA8-804E-84070079E109}" srcOrd="4" destOrd="0" presId="urn:microsoft.com/office/officeart/2018/2/layout/IconLabelList"/>
    <dgm:cxn modelId="{ADDD2B0C-CAFB-4DB6-9E9C-DFA98E5FB95D}" type="presParOf" srcId="{D3C131F9-1D36-4AA8-804E-84070079E109}" destId="{A1D3D9D6-0D88-43EF-851E-8359F684DE3C}" srcOrd="0" destOrd="0" presId="urn:microsoft.com/office/officeart/2018/2/layout/IconLabelList"/>
    <dgm:cxn modelId="{DEB10001-8427-4109-9B15-E0379C423477}" type="presParOf" srcId="{D3C131F9-1D36-4AA8-804E-84070079E109}" destId="{9B0608DB-7F80-41A4-94D7-FF1A6B042E91}" srcOrd="1" destOrd="0" presId="urn:microsoft.com/office/officeart/2018/2/layout/IconLabelList"/>
    <dgm:cxn modelId="{E00475A8-46DE-475A-A3F9-C7F1D250BB50}" type="presParOf" srcId="{D3C131F9-1D36-4AA8-804E-84070079E109}" destId="{21D67C83-13C1-487C-88CB-61279EA06AC7}" srcOrd="2" destOrd="0" presId="urn:microsoft.com/office/officeart/2018/2/layout/IconLabelList"/>
    <dgm:cxn modelId="{9A2E1828-04DF-4C75-8DA3-E60EC9917626}" type="presParOf" srcId="{CBCB6E94-A1A8-4EC7-92E9-9F166F7A4BAA}" destId="{E304C4BD-71BE-4E39-A7D9-A2477E8A075F}" srcOrd="5" destOrd="0" presId="urn:microsoft.com/office/officeart/2018/2/layout/IconLabelList"/>
    <dgm:cxn modelId="{E110356E-B97F-4F80-8E30-FFA530187882}" type="presParOf" srcId="{CBCB6E94-A1A8-4EC7-92E9-9F166F7A4BAA}" destId="{E73EE483-F07F-4A56-B155-5602588CEC1C}" srcOrd="6" destOrd="0" presId="urn:microsoft.com/office/officeart/2018/2/layout/IconLabelList"/>
    <dgm:cxn modelId="{65F6DED4-5302-4639-A638-760E2A106B96}" type="presParOf" srcId="{E73EE483-F07F-4A56-B155-5602588CEC1C}" destId="{A359C289-97F6-4990-A5A7-BA90CE9B14E0}" srcOrd="0" destOrd="0" presId="urn:microsoft.com/office/officeart/2018/2/layout/IconLabelList"/>
    <dgm:cxn modelId="{1B38E06B-D26E-4E7F-8F6E-CCB2B0688C26}" type="presParOf" srcId="{E73EE483-F07F-4A56-B155-5602588CEC1C}" destId="{62269D4C-7BB2-431C-B222-E4D9F20A2E50}" srcOrd="1" destOrd="0" presId="urn:microsoft.com/office/officeart/2018/2/layout/IconLabelList"/>
    <dgm:cxn modelId="{81F38952-480D-4620-9AB4-A67FBD823985}" type="presParOf" srcId="{E73EE483-F07F-4A56-B155-5602588CEC1C}" destId="{4002BC45-51AF-48A8-B074-DD8FDAA678F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D4F8D9-0E1B-43D8-AC69-D9BB6009AF5E}">
      <dsp:nvSpPr>
        <dsp:cNvPr id="0" name=""/>
        <dsp:cNvSpPr/>
      </dsp:nvSpPr>
      <dsp:spPr>
        <a:xfrm>
          <a:off x="212335" y="469890"/>
          <a:ext cx="1335915" cy="133591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8B0008-49B1-4850-ACF5-5BE6F9480024}">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84CA92-CC68-4642-AC2A-B626CD66585A}">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Bridging the gap between information technology and conservation efforts.</a:t>
          </a:r>
        </a:p>
      </dsp:txBody>
      <dsp:txXfrm>
        <a:off x="1834517" y="469890"/>
        <a:ext cx="3148942" cy="1335915"/>
      </dsp:txXfrm>
    </dsp:sp>
    <dsp:sp modelId="{2FB86E03-CEC2-4076-97E4-596F53229BDD}">
      <dsp:nvSpPr>
        <dsp:cNvPr id="0" name=""/>
        <dsp:cNvSpPr/>
      </dsp:nvSpPr>
      <dsp:spPr>
        <a:xfrm>
          <a:off x="5532139" y="469890"/>
          <a:ext cx="1335915" cy="133591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643B43-B0B6-45FD-9B45-C79F51AAF4D1}">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89B7A1-6602-417E-A349-928C48077622}">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Provides a comprehensive means to organize, maintain and store sea turtle nesting site data.</a:t>
          </a:r>
        </a:p>
      </dsp:txBody>
      <dsp:txXfrm>
        <a:off x="7154322" y="469890"/>
        <a:ext cx="3148942" cy="1335915"/>
      </dsp:txXfrm>
    </dsp:sp>
    <dsp:sp modelId="{F4EDD840-5E5F-4178-AB9C-772CF83AD477}">
      <dsp:nvSpPr>
        <dsp:cNvPr id="0" name=""/>
        <dsp:cNvSpPr/>
      </dsp:nvSpPr>
      <dsp:spPr>
        <a:xfrm>
          <a:off x="212335" y="2545532"/>
          <a:ext cx="1335915" cy="133591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2D8227-3A9A-415E-8285-E2CCF1BCF116}">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AF2820-478F-42F4-9C1F-DA0314716D4E}">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Uses most modern mobile devices.</a:t>
          </a:r>
        </a:p>
      </dsp:txBody>
      <dsp:txXfrm>
        <a:off x="1834517" y="2545532"/>
        <a:ext cx="3148942" cy="1335915"/>
      </dsp:txXfrm>
    </dsp:sp>
    <dsp:sp modelId="{A69D4A6F-81C9-48A1-94F0-3BCD1A130A39}">
      <dsp:nvSpPr>
        <dsp:cNvPr id="0" name=""/>
        <dsp:cNvSpPr/>
      </dsp:nvSpPr>
      <dsp:spPr>
        <a:xfrm>
          <a:off x="5532139" y="2545532"/>
          <a:ext cx="1335915" cy="133591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6BAACB-9E31-4913-92C0-21585033B29F}">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1815E0-2FED-4708-A9EC-00B530D72DD6}">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Allows conservationist to input vital nest information such as accurate nest location, approximant hatch times, species type, and threat level.</a:t>
          </a:r>
        </a:p>
      </dsp:txBody>
      <dsp:txXfrm>
        <a:off x="7154322" y="2545532"/>
        <a:ext cx="3148942" cy="13359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A95B95-53F0-431B-B532-56D9306015AC}">
      <dsp:nvSpPr>
        <dsp:cNvPr id="0" name=""/>
        <dsp:cNvSpPr/>
      </dsp:nvSpPr>
      <dsp:spPr>
        <a:xfrm>
          <a:off x="1009646" y="829249"/>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75B4FA-CF1E-4E34-904B-CC860AA7A005}">
      <dsp:nvSpPr>
        <dsp:cNvPr id="0" name=""/>
        <dsp:cNvSpPr/>
      </dsp:nvSpPr>
      <dsp:spPr>
        <a:xfrm>
          <a:off x="0" y="2217487"/>
          <a:ext cx="3151667" cy="1800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dirty="0"/>
            <a:t>Users are all vetted through a process that verifies all conservation organizations</a:t>
          </a:r>
        </a:p>
      </dsp:txBody>
      <dsp:txXfrm>
        <a:off x="0" y="2217487"/>
        <a:ext cx="3151667" cy="1800473"/>
      </dsp:txXfrm>
    </dsp:sp>
    <dsp:sp modelId="{387F9422-8369-4033-BB9C-91B99CE1158A}">
      <dsp:nvSpPr>
        <dsp:cNvPr id="0" name=""/>
        <dsp:cNvSpPr/>
      </dsp:nvSpPr>
      <dsp:spPr>
        <a:xfrm>
          <a:off x="4700685" y="953252"/>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13E5FA-A863-434B-A3BF-F530D414F595}">
      <dsp:nvSpPr>
        <dsp:cNvPr id="0" name=""/>
        <dsp:cNvSpPr/>
      </dsp:nvSpPr>
      <dsp:spPr>
        <a:xfrm>
          <a:off x="3674395" y="2239648"/>
          <a:ext cx="3166779" cy="1417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dirty="0"/>
            <a:t>The centralized information can be accessed and parsed to better understand mating habit and weekly, monthly, and yearly trends of sea turtle migration.</a:t>
          </a:r>
        </a:p>
      </dsp:txBody>
      <dsp:txXfrm>
        <a:off x="3674395" y="2239648"/>
        <a:ext cx="3166779" cy="1417323"/>
      </dsp:txXfrm>
    </dsp:sp>
    <dsp:sp modelId="{D7B691F2-66EA-4BC0-9992-3391106BA1E6}">
      <dsp:nvSpPr>
        <dsp:cNvPr id="0" name=""/>
        <dsp:cNvSpPr/>
      </dsp:nvSpPr>
      <dsp:spPr>
        <a:xfrm>
          <a:off x="8463050" y="953251"/>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3F7639-F1E3-4FB9-A878-8E998B993E10}">
      <dsp:nvSpPr>
        <dsp:cNvPr id="0" name=""/>
        <dsp:cNvSpPr/>
      </dsp:nvSpPr>
      <dsp:spPr>
        <a:xfrm>
          <a:off x="7626150" y="2222511"/>
          <a:ext cx="2889450" cy="2128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dirty="0"/>
            <a:t>Keeps information safe and secure; duel factor authentication and secure databases.  </a:t>
          </a:r>
        </a:p>
      </dsp:txBody>
      <dsp:txXfrm>
        <a:off x="7626150" y="2222511"/>
        <a:ext cx="2889450" cy="21288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F94D8D-D316-4D29-B70B-609D0BAF3F1F}">
      <dsp:nvSpPr>
        <dsp:cNvPr id="0" name=""/>
        <dsp:cNvSpPr/>
      </dsp:nvSpPr>
      <dsp:spPr>
        <a:xfrm>
          <a:off x="1636110" y="415642"/>
          <a:ext cx="1343595" cy="13435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B28315-C451-4FF7-A90E-C50BBBA4B2D4}">
      <dsp:nvSpPr>
        <dsp:cNvPr id="0" name=""/>
        <dsp:cNvSpPr/>
      </dsp:nvSpPr>
      <dsp:spPr>
        <a:xfrm>
          <a:off x="815024" y="2148209"/>
          <a:ext cx="298576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b="1" kern="1200" dirty="0"/>
            <a:t>Section 1:  Contextual Inquiry and Analysis </a:t>
          </a:r>
        </a:p>
      </dsp:txBody>
      <dsp:txXfrm>
        <a:off x="815024" y="2148209"/>
        <a:ext cx="2985767" cy="720000"/>
      </dsp:txXfrm>
    </dsp:sp>
    <dsp:sp modelId="{DE2BA8C2-3489-4428-AC07-CE2910C1C122}">
      <dsp:nvSpPr>
        <dsp:cNvPr id="0" name=""/>
        <dsp:cNvSpPr/>
      </dsp:nvSpPr>
      <dsp:spPr>
        <a:xfrm>
          <a:off x="5144386" y="415642"/>
          <a:ext cx="1343595" cy="13435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5508EA1-B993-46F2-90C3-766F63AF6E6A}">
      <dsp:nvSpPr>
        <dsp:cNvPr id="0" name=""/>
        <dsp:cNvSpPr/>
      </dsp:nvSpPr>
      <dsp:spPr>
        <a:xfrm>
          <a:off x="4323300" y="2148209"/>
          <a:ext cx="298576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b="1" kern="1200" dirty="0"/>
            <a:t>Section 2:  Requirements and Modeling </a:t>
          </a:r>
        </a:p>
      </dsp:txBody>
      <dsp:txXfrm>
        <a:off x="4323300" y="2148209"/>
        <a:ext cx="2985767" cy="720000"/>
      </dsp:txXfrm>
    </dsp:sp>
    <dsp:sp modelId="{A1D3D9D6-0D88-43EF-851E-8359F684DE3C}">
      <dsp:nvSpPr>
        <dsp:cNvPr id="0" name=""/>
        <dsp:cNvSpPr/>
      </dsp:nvSpPr>
      <dsp:spPr>
        <a:xfrm>
          <a:off x="1636110" y="3614651"/>
          <a:ext cx="1343595" cy="13435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1D67C83-13C1-487C-88CB-61279EA06AC7}">
      <dsp:nvSpPr>
        <dsp:cNvPr id="0" name=""/>
        <dsp:cNvSpPr/>
      </dsp:nvSpPr>
      <dsp:spPr>
        <a:xfrm>
          <a:off x="815024" y="5347218"/>
          <a:ext cx="298576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b="1" kern="1200" dirty="0"/>
            <a:t>Section 3:  Design </a:t>
          </a:r>
        </a:p>
      </dsp:txBody>
      <dsp:txXfrm>
        <a:off x="815024" y="5347218"/>
        <a:ext cx="2985767" cy="720000"/>
      </dsp:txXfrm>
    </dsp:sp>
    <dsp:sp modelId="{A359C289-97F6-4990-A5A7-BA90CE9B14E0}">
      <dsp:nvSpPr>
        <dsp:cNvPr id="0" name=""/>
        <dsp:cNvSpPr/>
      </dsp:nvSpPr>
      <dsp:spPr>
        <a:xfrm>
          <a:off x="5144386" y="3614651"/>
          <a:ext cx="1343595" cy="134359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02BC45-51AF-48A8-B074-DD8FDAA678F5}">
      <dsp:nvSpPr>
        <dsp:cNvPr id="0" name=""/>
        <dsp:cNvSpPr/>
      </dsp:nvSpPr>
      <dsp:spPr>
        <a:xfrm>
          <a:off x="4323300" y="5347218"/>
          <a:ext cx="298576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b="1" kern="1200" dirty="0"/>
            <a:t>Section 4: Prototype </a:t>
          </a:r>
        </a:p>
      </dsp:txBody>
      <dsp:txXfrm>
        <a:off x="4323300" y="5347218"/>
        <a:ext cx="2985767"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57374-8CC8-4551-865B-35C2114A69B3}"/>
              </a:ext>
            </a:extLst>
          </p:cNvPr>
          <p:cNvSpPr>
            <a:spLocks noGrp="1"/>
          </p:cNvSpPr>
          <p:nvPr>
            <p:ph type="ctrTitle"/>
          </p:nvPr>
        </p:nvSpPr>
        <p:spPr>
          <a:xfrm>
            <a:off x="1524001"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E15A331-382F-4BC0-9134-F273171E1A0F}"/>
              </a:ext>
            </a:extLst>
          </p:cNvPr>
          <p:cNvSpPr>
            <a:spLocks noGrp="1"/>
          </p:cNvSpPr>
          <p:nvPr>
            <p:ph type="subTitle" idx="1"/>
          </p:nvPr>
        </p:nvSpPr>
        <p:spPr>
          <a:xfrm>
            <a:off x="1524001" y="3602039"/>
            <a:ext cx="9144000" cy="1655762"/>
          </a:xfrm>
        </p:spPr>
        <p:txBody>
          <a:bodyPr/>
          <a:lstStyle>
            <a:lvl1pPr marL="0" indent="0" algn="ctr">
              <a:buNone/>
              <a:defRPr sz="2400"/>
            </a:lvl1pPr>
            <a:lvl2pPr marL="457208" indent="0" algn="ctr">
              <a:buNone/>
              <a:defRPr sz="2000"/>
            </a:lvl2pPr>
            <a:lvl3pPr marL="914414" indent="0" algn="ctr">
              <a:buNone/>
              <a:defRPr sz="1800"/>
            </a:lvl3pPr>
            <a:lvl4pPr marL="1371621" indent="0" algn="ctr">
              <a:buNone/>
              <a:defRPr sz="1600"/>
            </a:lvl4pPr>
            <a:lvl5pPr marL="1828829" indent="0" algn="ctr">
              <a:buNone/>
              <a:defRPr sz="1600"/>
            </a:lvl5pPr>
            <a:lvl6pPr marL="2286035" indent="0" algn="ctr">
              <a:buNone/>
              <a:defRPr sz="1600"/>
            </a:lvl6pPr>
            <a:lvl7pPr marL="2743242" indent="0" algn="ctr">
              <a:buNone/>
              <a:defRPr sz="1600"/>
            </a:lvl7pPr>
            <a:lvl8pPr marL="3200449" indent="0" algn="ctr">
              <a:buNone/>
              <a:defRPr sz="1600"/>
            </a:lvl8pPr>
            <a:lvl9pPr marL="365765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B5E2E8-E5FA-46F2-A88C-D51963005178}"/>
              </a:ext>
            </a:extLst>
          </p:cNvPr>
          <p:cNvSpPr>
            <a:spLocks noGrp="1"/>
          </p:cNvSpPr>
          <p:nvPr>
            <p:ph type="dt" sz="half" idx="10"/>
          </p:nvPr>
        </p:nvSpPr>
        <p:spPr/>
        <p:txBody>
          <a:bodyPr/>
          <a:lstStyle/>
          <a:p>
            <a:fld id="{B4BDD4D1-1045-4E53-BB1E-AE9973FCED4F}" type="datetimeFigureOut">
              <a:rPr lang="en-US" smtClean="0"/>
              <a:t>12/4/2018</a:t>
            </a:fld>
            <a:endParaRPr lang="en-US"/>
          </a:p>
        </p:txBody>
      </p:sp>
      <p:sp>
        <p:nvSpPr>
          <p:cNvPr id="5" name="Footer Placeholder 4">
            <a:extLst>
              <a:ext uri="{FF2B5EF4-FFF2-40B4-BE49-F238E27FC236}">
                <a16:creationId xmlns:a16="http://schemas.microsoft.com/office/drawing/2014/main" id="{9674434E-9644-47D3-9AC0-0A71267CC9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8D4C1-7692-4BFE-B5D6-43794EE07EFA}"/>
              </a:ext>
            </a:extLst>
          </p:cNvPr>
          <p:cNvSpPr>
            <a:spLocks noGrp="1"/>
          </p:cNvSpPr>
          <p:nvPr>
            <p:ph type="sldNum" sz="quarter" idx="12"/>
          </p:nvPr>
        </p:nvSpPr>
        <p:spPr/>
        <p:txBody>
          <a:bodyPr/>
          <a:lstStyle/>
          <a:p>
            <a:fld id="{C5FDA7F7-02F2-486A-B544-C8E45F26AA83}" type="slidenum">
              <a:rPr lang="en-US" smtClean="0"/>
              <a:t>‹#›</a:t>
            </a:fld>
            <a:endParaRPr lang="en-US"/>
          </a:p>
        </p:txBody>
      </p:sp>
    </p:spTree>
    <p:extLst>
      <p:ext uri="{BB962C8B-B14F-4D97-AF65-F5344CB8AC3E}">
        <p14:creationId xmlns:p14="http://schemas.microsoft.com/office/powerpoint/2010/main" val="1398140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CC771-DDF8-4546-B7FE-EA8AD880399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1334086-5859-493C-8F9B-9B1C8039A79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EAD20B-9849-49E0-A0D4-5E1EC6621ADB}"/>
              </a:ext>
            </a:extLst>
          </p:cNvPr>
          <p:cNvSpPr>
            <a:spLocks noGrp="1"/>
          </p:cNvSpPr>
          <p:nvPr>
            <p:ph type="dt" sz="half" idx="10"/>
          </p:nvPr>
        </p:nvSpPr>
        <p:spPr/>
        <p:txBody>
          <a:bodyPr/>
          <a:lstStyle/>
          <a:p>
            <a:fld id="{B4BDD4D1-1045-4E53-BB1E-AE9973FCED4F}" type="datetimeFigureOut">
              <a:rPr lang="en-US" smtClean="0"/>
              <a:t>12/4/2018</a:t>
            </a:fld>
            <a:endParaRPr lang="en-US"/>
          </a:p>
        </p:txBody>
      </p:sp>
      <p:sp>
        <p:nvSpPr>
          <p:cNvPr id="5" name="Footer Placeholder 4">
            <a:extLst>
              <a:ext uri="{FF2B5EF4-FFF2-40B4-BE49-F238E27FC236}">
                <a16:creationId xmlns:a16="http://schemas.microsoft.com/office/drawing/2014/main" id="{31A22A79-08A9-441D-ADFD-C0259842D1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94BEAC-6280-46B8-9A89-29EFD43947F7}"/>
              </a:ext>
            </a:extLst>
          </p:cNvPr>
          <p:cNvSpPr>
            <a:spLocks noGrp="1"/>
          </p:cNvSpPr>
          <p:nvPr>
            <p:ph type="sldNum" sz="quarter" idx="12"/>
          </p:nvPr>
        </p:nvSpPr>
        <p:spPr/>
        <p:txBody>
          <a:bodyPr/>
          <a:lstStyle/>
          <a:p>
            <a:fld id="{C5FDA7F7-02F2-486A-B544-C8E45F26AA83}" type="slidenum">
              <a:rPr lang="en-US" smtClean="0"/>
              <a:t>‹#›</a:t>
            </a:fld>
            <a:endParaRPr lang="en-US"/>
          </a:p>
        </p:txBody>
      </p:sp>
    </p:spTree>
    <p:extLst>
      <p:ext uri="{BB962C8B-B14F-4D97-AF65-F5344CB8AC3E}">
        <p14:creationId xmlns:p14="http://schemas.microsoft.com/office/powerpoint/2010/main" val="17913790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72EE9E-1F81-4B02-8775-ECAAEB76C10E}"/>
              </a:ext>
            </a:extLst>
          </p:cNvPr>
          <p:cNvSpPr>
            <a:spLocks noGrp="1"/>
          </p:cNvSpPr>
          <p:nvPr>
            <p:ph type="title" orient="vert"/>
          </p:nvPr>
        </p:nvSpPr>
        <p:spPr>
          <a:xfrm>
            <a:off x="8724899"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0DD900D-AFC6-49EB-8648-F7C2DBC4670F}"/>
              </a:ext>
            </a:extLst>
          </p:cNvPr>
          <p:cNvSpPr>
            <a:spLocks noGrp="1"/>
          </p:cNvSpPr>
          <p:nvPr>
            <p:ph type="body" orient="vert" idx="1"/>
          </p:nvPr>
        </p:nvSpPr>
        <p:spPr>
          <a:xfrm>
            <a:off x="838199"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F3C4D7-8191-418C-BE5E-8F14FF070F06}"/>
              </a:ext>
            </a:extLst>
          </p:cNvPr>
          <p:cNvSpPr>
            <a:spLocks noGrp="1"/>
          </p:cNvSpPr>
          <p:nvPr>
            <p:ph type="dt" sz="half" idx="10"/>
          </p:nvPr>
        </p:nvSpPr>
        <p:spPr/>
        <p:txBody>
          <a:bodyPr/>
          <a:lstStyle/>
          <a:p>
            <a:fld id="{B4BDD4D1-1045-4E53-BB1E-AE9973FCED4F}" type="datetimeFigureOut">
              <a:rPr lang="en-US" smtClean="0"/>
              <a:t>12/4/2018</a:t>
            </a:fld>
            <a:endParaRPr lang="en-US"/>
          </a:p>
        </p:txBody>
      </p:sp>
      <p:sp>
        <p:nvSpPr>
          <p:cNvPr id="5" name="Footer Placeholder 4">
            <a:extLst>
              <a:ext uri="{FF2B5EF4-FFF2-40B4-BE49-F238E27FC236}">
                <a16:creationId xmlns:a16="http://schemas.microsoft.com/office/drawing/2014/main" id="{3F09DC25-1F01-4345-942C-A52EEC50DA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7F29FC-EAB9-4499-A450-1E91E872ABE0}"/>
              </a:ext>
            </a:extLst>
          </p:cNvPr>
          <p:cNvSpPr>
            <a:spLocks noGrp="1"/>
          </p:cNvSpPr>
          <p:nvPr>
            <p:ph type="sldNum" sz="quarter" idx="12"/>
          </p:nvPr>
        </p:nvSpPr>
        <p:spPr/>
        <p:txBody>
          <a:bodyPr/>
          <a:lstStyle/>
          <a:p>
            <a:fld id="{C5FDA7F7-02F2-486A-B544-C8E45F26AA83}" type="slidenum">
              <a:rPr lang="en-US" smtClean="0"/>
              <a:t>‹#›</a:t>
            </a:fld>
            <a:endParaRPr lang="en-US"/>
          </a:p>
        </p:txBody>
      </p:sp>
    </p:spTree>
    <p:extLst>
      <p:ext uri="{BB962C8B-B14F-4D97-AF65-F5344CB8AC3E}">
        <p14:creationId xmlns:p14="http://schemas.microsoft.com/office/powerpoint/2010/main" val="4273568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417E6-7270-46C9-8FBC-A9DE1AA5FE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81A76D-773D-429C-B7ED-D08411B05E7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A97E06-EAA0-40FE-A09F-EBBBE238F06A}"/>
              </a:ext>
            </a:extLst>
          </p:cNvPr>
          <p:cNvSpPr>
            <a:spLocks noGrp="1"/>
          </p:cNvSpPr>
          <p:nvPr>
            <p:ph type="dt" sz="half" idx="10"/>
          </p:nvPr>
        </p:nvSpPr>
        <p:spPr/>
        <p:txBody>
          <a:bodyPr/>
          <a:lstStyle/>
          <a:p>
            <a:fld id="{B4BDD4D1-1045-4E53-BB1E-AE9973FCED4F}" type="datetimeFigureOut">
              <a:rPr lang="en-US" smtClean="0"/>
              <a:t>12/4/2018</a:t>
            </a:fld>
            <a:endParaRPr lang="en-US"/>
          </a:p>
        </p:txBody>
      </p:sp>
      <p:sp>
        <p:nvSpPr>
          <p:cNvPr id="5" name="Footer Placeholder 4">
            <a:extLst>
              <a:ext uri="{FF2B5EF4-FFF2-40B4-BE49-F238E27FC236}">
                <a16:creationId xmlns:a16="http://schemas.microsoft.com/office/drawing/2014/main" id="{C26BFC8B-F9E1-4317-B439-58512E537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15150-94CB-4708-A75F-8A82096EB604}"/>
              </a:ext>
            </a:extLst>
          </p:cNvPr>
          <p:cNvSpPr>
            <a:spLocks noGrp="1"/>
          </p:cNvSpPr>
          <p:nvPr>
            <p:ph type="sldNum" sz="quarter" idx="12"/>
          </p:nvPr>
        </p:nvSpPr>
        <p:spPr/>
        <p:txBody>
          <a:bodyPr/>
          <a:lstStyle/>
          <a:p>
            <a:fld id="{C5FDA7F7-02F2-486A-B544-C8E45F26AA83}" type="slidenum">
              <a:rPr lang="en-US" smtClean="0"/>
              <a:t>‹#›</a:t>
            </a:fld>
            <a:endParaRPr lang="en-US"/>
          </a:p>
        </p:txBody>
      </p:sp>
    </p:spTree>
    <p:extLst>
      <p:ext uri="{BB962C8B-B14F-4D97-AF65-F5344CB8AC3E}">
        <p14:creationId xmlns:p14="http://schemas.microsoft.com/office/powerpoint/2010/main" val="420040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5C40C-C871-405F-9370-BA6C605F227E}"/>
              </a:ext>
            </a:extLst>
          </p:cNvPr>
          <p:cNvSpPr>
            <a:spLocks noGrp="1"/>
          </p:cNvSpPr>
          <p:nvPr>
            <p:ph type="title"/>
          </p:nvPr>
        </p:nvSpPr>
        <p:spPr>
          <a:xfrm>
            <a:off x="831853" y="1709739"/>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41E1FC-96B4-44EA-B678-F7BAC1150752}"/>
              </a:ext>
            </a:extLst>
          </p:cNvPr>
          <p:cNvSpPr>
            <a:spLocks noGrp="1"/>
          </p:cNvSpPr>
          <p:nvPr>
            <p:ph type="body" idx="1"/>
          </p:nvPr>
        </p:nvSpPr>
        <p:spPr>
          <a:xfrm>
            <a:off x="831853" y="4589466"/>
            <a:ext cx="10515600" cy="1500187"/>
          </a:xfrm>
        </p:spPr>
        <p:txBody>
          <a:bodyPr/>
          <a:lstStyle>
            <a:lvl1pPr marL="0" indent="0">
              <a:buNone/>
              <a:defRPr sz="2400">
                <a:solidFill>
                  <a:schemeClr val="tx1">
                    <a:tint val="75000"/>
                  </a:schemeClr>
                </a:solidFill>
              </a:defRPr>
            </a:lvl1pPr>
            <a:lvl2pPr marL="457208" indent="0">
              <a:buNone/>
              <a:defRPr sz="2000">
                <a:solidFill>
                  <a:schemeClr val="tx1">
                    <a:tint val="75000"/>
                  </a:schemeClr>
                </a:solidFill>
              </a:defRPr>
            </a:lvl2pPr>
            <a:lvl3pPr marL="914414" indent="0">
              <a:buNone/>
              <a:defRPr sz="1800">
                <a:solidFill>
                  <a:schemeClr val="tx1">
                    <a:tint val="75000"/>
                  </a:schemeClr>
                </a:solidFill>
              </a:defRPr>
            </a:lvl3pPr>
            <a:lvl4pPr marL="1371621" indent="0">
              <a:buNone/>
              <a:defRPr sz="1600">
                <a:solidFill>
                  <a:schemeClr val="tx1">
                    <a:tint val="75000"/>
                  </a:schemeClr>
                </a:solidFill>
              </a:defRPr>
            </a:lvl4pPr>
            <a:lvl5pPr marL="1828829" indent="0">
              <a:buNone/>
              <a:defRPr sz="1600">
                <a:solidFill>
                  <a:schemeClr val="tx1">
                    <a:tint val="75000"/>
                  </a:schemeClr>
                </a:solidFill>
              </a:defRPr>
            </a:lvl5pPr>
            <a:lvl6pPr marL="2286035" indent="0">
              <a:buNone/>
              <a:defRPr sz="1600">
                <a:solidFill>
                  <a:schemeClr val="tx1">
                    <a:tint val="75000"/>
                  </a:schemeClr>
                </a:solidFill>
              </a:defRPr>
            </a:lvl6pPr>
            <a:lvl7pPr marL="2743242" indent="0">
              <a:buNone/>
              <a:defRPr sz="1600">
                <a:solidFill>
                  <a:schemeClr val="tx1">
                    <a:tint val="75000"/>
                  </a:schemeClr>
                </a:solidFill>
              </a:defRPr>
            </a:lvl7pPr>
            <a:lvl8pPr marL="3200449" indent="0">
              <a:buNone/>
              <a:defRPr sz="1600">
                <a:solidFill>
                  <a:schemeClr val="tx1">
                    <a:tint val="75000"/>
                  </a:schemeClr>
                </a:solidFill>
              </a:defRPr>
            </a:lvl8pPr>
            <a:lvl9pPr marL="3657657"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3B52170-0856-4044-BA76-34BA0222D2A5}"/>
              </a:ext>
            </a:extLst>
          </p:cNvPr>
          <p:cNvSpPr>
            <a:spLocks noGrp="1"/>
          </p:cNvSpPr>
          <p:nvPr>
            <p:ph type="dt" sz="half" idx="10"/>
          </p:nvPr>
        </p:nvSpPr>
        <p:spPr/>
        <p:txBody>
          <a:bodyPr/>
          <a:lstStyle/>
          <a:p>
            <a:fld id="{B4BDD4D1-1045-4E53-BB1E-AE9973FCED4F}" type="datetimeFigureOut">
              <a:rPr lang="en-US" smtClean="0"/>
              <a:t>12/4/2018</a:t>
            </a:fld>
            <a:endParaRPr lang="en-US"/>
          </a:p>
        </p:txBody>
      </p:sp>
      <p:sp>
        <p:nvSpPr>
          <p:cNvPr id="5" name="Footer Placeholder 4">
            <a:extLst>
              <a:ext uri="{FF2B5EF4-FFF2-40B4-BE49-F238E27FC236}">
                <a16:creationId xmlns:a16="http://schemas.microsoft.com/office/drawing/2014/main" id="{AAC1AF5F-4A70-448E-95E2-502435082B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D10969-C856-48C1-A61E-B7319F4B9152}"/>
              </a:ext>
            </a:extLst>
          </p:cNvPr>
          <p:cNvSpPr>
            <a:spLocks noGrp="1"/>
          </p:cNvSpPr>
          <p:nvPr>
            <p:ph type="sldNum" sz="quarter" idx="12"/>
          </p:nvPr>
        </p:nvSpPr>
        <p:spPr/>
        <p:txBody>
          <a:bodyPr/>
          <a:lstStyle/>
          <a:p>
            <a:fld id="{C5FDA7F7-02F2-486A-B544-C8E45F26AA83}" type="slidenum">
              <a:rPr lang="en-US" smtClean="0"/>
              <a:t>‹#›</a:t>
            </a:fld>
            <a:endParaRPr lang="en-US"/>
          </a:p>
        </p:txBody>
      </p:sp>
    </p:spTree>
    <p:extLst>
      <p:ext uri="{BB962C8B-B14F-4D97-AF65-F5344CB8AC3E}">
        <p14:creationId xmlns:p14="http://schemas.microsoft.com/office/powerpoint/2010/main" val="2219375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34D08-3769-41FB-9F4D-792F5DD9B5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FD11F5-8DDB-4FD2-A6E3-FB749A5A9C27}"/>
              </a:ext>
            </a:extLst>
          </p:cNvPr>
          <p:cNvSpPr>
            <a:spLocks noGrp="1"/>
          </p:cNvSpPr>
          <p:nvPr>
            <p:ph sz="half" idx="1"/>
          </p:nvPr>
        </p:nvSpPr>
        <p:spPr>
          <a:xfrm>
            <a:off x="838201" y="1825625"/>
            <a:ext cx="5181601"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5A25277-A4DA-4942-85E1-A9434F81DF3E}"/>
              </a:ext>
            </a:extLst>
          </p:cNvPr>
          <p:cNvSpPr>
            <a:spLocks noGrp="1"/>
          </p:cNvSpPr>
          <p:nvPr>
            <p:ph sz="half" idx="2"/>
          </p:nvPr>
        </p:nvSpPr>
        <p:spPr>
          <a:xfrm>
            <a:off x="6172201" y="1825625"/>
            <a:ext cx="5181601"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ACF2D55-514A-4876-8031-36C3C530EDE6}"/>
              </a:ext>
            </a:extLst>
          </p:cNvPr>
          <p:cNvSpPr>
            <a:spLocks noGrp="1"/>
          </p:cNvSpPr>
          <p:nvPr>
            <p:ph type="dt" sz="half" idx="10"/>
          </p:nvPr>
        </p:nvSpPr>
        <p:spPr/>
        <p:txBody>
          <a:bodyPr/>
          <a:lstStyle/>
          <a:p>
            <a:fld id="{B4BDD4D1-1045-4E53-BB1E-AE9973FCED4F}" type="datetimeFigureOut">
              <a:rPr lang="en-US" smtClean="0"/>
              <a:t>12/4/2018</a:t>
            </a:fld>
            <a:endParaRPr lang="en-US"/>
          </a:p>
        </p:txBody>
      </p:sp>
      <p:sp>
        <p:nvSpPr>
          <p:cNvPr id="6" name="Footer Placeholder 5">
            <a:extLst>
              <a:ext uri="{FF2B5EF4-FFF2-40B4-BE49-F238E27FC236}">
                <a16:creationId xmlns:a16="http://schemas.microsoft.com/office/drawing/2014/main" id="{34B9A345-EF90-4E1F-8D37-817377CED9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22AC3F-07F8-4918-A65C-46026FD5023A}"/>
              </a:ext>
            </a:extLst>
          </p:cNvPr>
          <p:cNvSpPr>
            <a:spLocks noGrp="1"/>
          </p:cNvSpPr>
          <p:nvPr>
            <p:ph type="sldNum" sz="quarter" idx="12"/>
          </p:nvPr>
        </p:nvSpPr>
        <p:spPr/>
        <p:txBody>
          <a:bodyPr/>
          <a:lstStyle/>
          <a:p>
            <a:fld id="{C5FDA7F7-02F2-486A-B544-C8E45F26AA83}" type="slidenum">
              <a:rPr lang="en-US" smtClean="0"/>
              <a:t>‹#›</a:t>
            </a:fld>
            <a:endParaRPr lang="en-US"/>
          </a:p>
        </p:txBody>
      </p:sp>
    </p:spTree>
    <p:extLst>
      <p:ext uri="{BB962C8B-B14F-4D97-AF65-F5344CB8AC3E}">
        <p14:creationId xmlns:p14="http://schemas.microsoft.com/office/powerpoint/2010/main" val="4238128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5AD93-54D6-4B77-8A19-3FD44BE8CE2B}"/>
              </a:ext>
            </a:extLst>
          </p:cNvPr>
          <p:cNvSpPr>
            <a:spLocks noGrp="1"/>
          </p:cNvSpPr>
          <p:nvPr>
            <p:ph type="title"/>
          </p:nvPr>
        </p:nvSpPr>
        <p:spPr>
          <a:xfrm>
            <a:off x="839789"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A3591C4-8C4D-48AB-A178-DC55442A3026}"/>
              </a:ext>
            </a:extLst>
          </p:cNvPr>
          <p:cNvSpPr>
            <a:spLocks noGrp="1"/>
          </p:cNvSpPr>
          <p:nvPr>
            <p:ph type="body" idx="1"/>
          </p:nvPr>
        </p:nvSpPr>
        <p:spPr>
          <a:xfrm>
            <a:off x="839792" y="1681164"/>
            <a:ext cx="5157787" cy="823912"/>
          </a:xfrm>
        </p:spPr>
        <p:txBody>
          <a:bodyPr anchor="b"/>
          <a:lstStyle>
            <a:lvl1pPr marL="0" indent="0">
              <a:buNone/>
              <a:defRPr sz="2400" b="1"/>
            </a:lvl1pPr>
            <a:lvl2pPr marL="457208" indent="0">
              <a:buNone/>
              <a:defRPr sz="2000" b="1"/>
            </a:lvl2pPr>
            <a:lvl3pPr marL="914414" indent="0">
              <a:buNone/>
              <a:defRPr sz="1800" b="1"/>
            </a:lvl3pPr>
            <a:lvl4pPr marL="1371621" indent="0">
              <a:buNone/>
              <a:defRPr sz="1600" b="1"/>
            </a:lvl4pPr>
            <a:lvl5pPr marL="1828829" indent="0">
              <a:buNone/>
              <a:defRPr sz="1600" b="1"/>
            </a:lvl5pPr>
            <a:lvl6pPr marL="2286035" indent="0">
              <a:buNone/>
              <a:defRPr sz="1600" b="1"/>
            </a:lvl6pPr>
            <a:lvl7pPr marL="2743242" indent="0">
              <a:buNone/>
              <a:defRPr sz="1600" b="1"/>
            </a:lvl7pPr>
            <a:lvl8pPr marL="3200449" indent="0">
              <a:buNone/>
              <a:defRPr sz="1600" b="1"/>
            </a:lvl8pPr>
            <a:lvl9pPr marL="3657657"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3FEB8BA-F982-43CA-A5FF-47638BC97968}"/>
              </a:ext>
            </a:extLst>
          </p:cNvPr>
          <p:cNvSpPr>
            <a:spLocks noGrp="1"/>
          </p:cNvSpPr>
          <p:nvPr>
            <p:ph sz="half" idx="2"/>
          </p:nvPr>
        </p:nvSpPr>
        <p:spPr>
          <a:xfrm>
            <a:off x="839792" y="2505077"/>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C755E3-066C-4F82-84A7-9F039023AB18}"/>
              </a:ext>
            </a:extLst>
          </p:cNvPr>
          <p:cNvSpPr>
            <a:spLocks noGrp="1"/>
          </p:cNvSpPr>
          <p:nvPr>
            <p:ph type="body" sz="quarter" idx="3"/>
          </p:nvPr>
        </p:nvSpPr>
        <p:spPr>
          <a:xfrm>
            <a:off x="6172204" y="1681164"/>
            <a:ext cx="5183188" cy="823912"/>
          </a:xfrm>
        </p:spPr>
        <p:txBody>
          <a:bodyPr anchor="b"/>
          <a:lstStyle>
            <a:lvl1pPr marL="0" indent="0">
              <a:buNone/>
              <a:defRPr sz="2400" b="1"/>
            </a:lvl1pPr>
            <a:lvl2pPr marL="457208" indent="0">
              <a:buNone/>
              <a:defRPr sz="2000" b="1"/>
            </a:lvl2pPr>
            <a:lvl3pPr marL="914414" indent="0">
              <a:buNone/>
              <a:defRPr sz="1800" b="1"/>
            </a:lvl3pPr>
            <a:lvl4pPr marL="1371621" indent="0">
              <a:buNone/>
              <a:defRPr sz="1600" b="1"/>
            </a:lvl4pPr>
            <a:lvl5pPr marL="1828829" indent="0">
              <a:buNone/>
              <a:defRPr sz="1600" b="1"/>
            </a:lvl5pPr>
            <a:lvl6pPr marL="2286035" indent="0">
              <a:buNone/>
              <a:defRPr sz="1600" b="1"/>
            </a:lvl6pPr>
            <a:lvl7pPr marL="2743242" indent="0">
              <a:buNone/>
              <a:defRPr sz="1600" b="1"/>
            </a:lvl7pPr>
            <a:lvl8pPr marL="3200449" indent="0">
              <a:buNone/>
              <a:defRPr sz="1600" b="1"/>
            </a:lvl8pPr>
            <a:lvl9pPr marL="3657657"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D7F0CDB-E581-4BAA-B7A5-85600D83666A}"/>
              </a:ext>
            </a:extLst>
          </p:cNvPr>
          <p:cNvSpPr>
            <a:spLocks noGrp="1"/>
          </p:cNvSpPr>
          <p:nvPr>
            <p:ph sz="quarter" idx="4"/>
          </p:nvPr>
        </p:nvSpPr>
        <p:spPr>
          <a:xfrm>
            <a:off x="6172204" y="2505077"/>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1930761-12A3-4A20-A03B-D5E86A390D40}"/>
              </a:ext>
            </a:extLst>
          </p:cNvPr>
          <p:cNvSpPr>
            <a:spLocks noGrp="1"/>
          </p:cNvSpPr>
          <p:nvPr>
            <p:ph type="dt" sz="half" idx="10"/>
          </p:nvPr>
        </p:nvSpPr>
        <p:spPr/>
        <p:txBody>
          <a:bodyPr/>
          <a:lstStyle/>
          <a:p>
            <a:fld id="{B4BDD4D1-1045-4E53-BB1E-AE9973FCED4F}" type="datetimeFigureOut">
              <a:rPr lang="en-US" smtClean="0"/>
              <a:t>12/4/2018</a:t>
            </a:fld>
            <a:endParaRPr lang="en-US"/>
          </a:p>
        </p:txBody>
      </p:sp>
      <p:sp>
        <p:nvSpPr>
          <p:cNvPr id="8" name="Footer Placeholder 7">
            <a:extLst>
              <a:ext uri="{FF2B5EF4-FFF2-40B4-BE49-F238E27FC236}">
                <a16:creationId xmlns:a16="http://schemas.microsoft.com/office/drawing/2014/main" id="{9609C11C-F5B3-4759-B6D9-EBFABE2257B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3D41D79-15DC-4CB2-A416-3A9D698CC3F6}"/>
              </a:ext>
            </a:extLst>
          </p:cNvPr>
          <p:cNvSpPr>
            <a:spLocks noGrp="1"/>
          </p:cNvSpPr>
          <p:nvPr>
            <p:ph type="sldNum" sz="quarter" idx="12"/>
          </p:nvPr>
        </p:nvSpPr>
        <p:spPr/>
        <p:txBody>
          <a:bodyPr/>
          <a:lstStyle/>
          <a:p>
            <a:fld id="{C5FDA7F7-02F2-486A-B544-C8E45F26AA83}" type="slidenum">
              <a:rPr lang="en-US" smtClean="0"/>
              <a:t>‹#›</a:t>
            </a:fld>
            <a:endParaRPr lang="en-US"/>
          </a:p>
        </p:txBody>
      </p:sp>
    </p:spTree>
    <p:extLst>
      <p:ext uri="{BB962C8B-B14F-4D97-AF65-F5344CB8AC3E}">
        <p14:creationId xmlns:p14="http://schemas.microsoft.com/office/powerpoint/2010/main" val="2552413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66E9E-A8A7-4CB9-BBB1-D7678029F0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7B7E59-2AED-4552-B8C7-CF471BF619A5}"/>
              </a:ext>
            </a:extLst>
          </p:cNvPr>
          <p:cNvSpPr>
            <a:spLocks noGrp="1"/>
          </p:cNvSpPr>
          <p:nvPr>
            <p:ph type="dt" sz="half" idx="10"/>
          </p:nvPr>
        </p:nvSpPr>
        <p:spPr/>
        <p:txBody>
          <a:bodyPr/>
          <a:lstStyle/>
          <a:p>
            <a:fld id="{B4BDD4D1-1045-4E53-BB1E-AE9973FCED4F}" type="datetimeFigureOut">
              <a:rPr lang="en-US" smtClean="0"/>
              <a:t>12/4/2018</a:t>
            </a:fld>
            <a:endParaRPr lang="en-US"/>
          </a:p>
        </p:txBody>
      </p:sp>
      <p:sp>
        <p:nvSpPr>
          <p:cNvPr id="4" name="Footer Placeholder 3">
            <a:extLst>
              <a:ext uri="{FF2B5EF4-FFF2-40B4-BE49-F238E27FC236}">
                <a16:creationId xmlns:a16="http://schemas.microsoft.com/office/drawing/2014/main" id="{07A7FBA5-53D5-4364-8FB6-BEFB63FA91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284896-BBB7-4AB0-85D6-5F50A09D6EFC}"/>
              </a:ext>
            </a:extLst>
          </p:cNvPr>
          <p:cNvSpPr>
            <a:spLocks noGrp="1"/>
          </p:cNvSpPr>
          <p:nvPr>
            <p:ph type="sldNum" sz="quarter" idx="12"/>
          </p:nvPr>
        </p:nvSpPr>
        <p:spPr/>
        <p:txBody>
          <a:bodyPr/>
          <a:lstStyle/>
          <a:p>
            <a:fld id="{C5FDA7F7-02F2-486A-B544-C8E45F26AA83}" type="slidenum">
              <a:rPr lang="en-US" smtClean="0"/>
              <a:t>‹#›</a:t>
            </a:fld>
            <a:endParaRPr lang="en-US"/>
          </a:p>
        </p:txBody>
      </p:sp>
    </p:spTree>
    <p:extLst>
      <p:ext uri="{BB962C8B-B14F-4D97-AF65-F5344CB8AC3E}">
        <p14:creationId xmlns:p14="http://schemas.microsoft.com/office/powerpoint/2010/main" val="1049572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29BA69-7A96-41A7-BAF4-2435C07C0432}"/>
              </a:ext>
            </a:extLst>
          </p:cNvPr>
          <p:cNvSpPr>
            <a:spLocks noGrp="1"/>
          </p:cNvSpPr>
          <p:nvPr>
            <p:ph type="dt" sz="half" idx="10"/>
          </p:nvPr>
        </p:nvSpPr>
        <p:spPr/>
        <p:txBody>
          <a:bodyPr/>
          <a:lstStyle/>
          <a:p>
            <a:fld id="{B4BDD4D1-1045-4E53-BB1E-AE9973FCED4F}" type="datetimeFigureOut">
              <a:rPr lang="en-US" smtClean="0"/>
              <a:t>12/4/2018</a:t>
            </a:fld>
            <a:endParaRPr lang="en-US"/>
          </a:p>
        </p:txBody>
      </p:sp>
      <p:sp>
        <p:nvSpPr>
          <p:cNvPr id="3" name="Footer Placeholder 2">
            <a:extLst>
              <a:ext uri="{FF2B5EF4-FFF2-40B4-BE49-F238E27FC236}">
                <a16:creationId xmlns:a16="http://schemas.microsoft.com/office/drawing/2014/main" id="{47E61DFD-8DE3-49A2-B1DA-ACB37B2674C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0FE171-F4B2-45B6-8E61-D13CBD16332E}"/>
              </a:ext>
            </a:extLst>
          </p:cNvPr>
          <p:cNvSpPr>
            <a:spLocks noGrp="1"/>
          </p:cNvSpPr>
          <p:nvPr>
            <p:ph type="sldNum" sz="quarter" idx="12"/>
          </p:nvPr>
        </p:nvSpPr>
        <p:spPr/>
        <p:txBody>
          <a:bodyPr/>
          <a:lstStyle/>
          <a:p>
            <a:fld id="{C5FDA7F7-02F2-486A-B544-C8E45F26AA83}" type="slidenum">
              <a:rPr lang="en-US" smtClean="0"/>
              <a:t>‹#›</a:t>
            </a:fld>
            <a:endParaRPr lang="en-US"/>
          </a:p>
        </p:txBody>
      </p:sp>
    </p:spTree>
    <p:extLst>
      <p:ext uri="{BB962C8B-B14F-4D97-AF65-F5344CB8AC3E}">
        <p14:creationId xmlns:p14="http://schemas.microsoft.com/office/powerpoint/2010/main" val="3712659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972B8-1099-4F4A-AE39-CC30A5F7B627}"/>
              </a:ext>
            </a:extLst>
          </p:cNvPr>
          <p:cNvSpPr>
            <a:spLocks noGrp="1"/>
          </p:cNvSpPr>
          <p:nvPr>
            <p:ph type="title"/>
          </p:nvPr>
        </p:nvSpPr>
        <p:spPr>
          <a:xfrm>
            <a:off x="839791" y="457200"/>
            <a:ext cx="3932236"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6BD4A4-F5EC-4AEC-974F-30AA248D802F}"/>
              </a:ext>
            </a:extLst>
          </p:cNvPr>
          <p:cNvSpPr>
            <a:spLocks noGrp="1"/>
          </p:cNvSpPr>
          <p:nvPr>
            <p:ph idx="1"/>
          </p:nvPr>
        </p:nvSpPr>
        <p:spPr>
          <a:xfrm>
            <a:off x="5183190" y="987426"/>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DBD5E7-BCA5-4CE7-9AB5-27688B07F81D}"/>
              </a:ext>
            </a:extLst>
          </p:cNvPr>
          <p:cNvSpPr>
            <a:spLocks noGrp="1"/>
          </p:cNvSpPr>
          <p:nvPr>
            <p:ph type="body" sz="half" idx="2"/>
          </p:nvPr>
        </p:nvSpPr>
        <p:spPr>
          <a:xfrm>
            <a:off x="839791" y="2057401"/>
            <a:ext cx="3932236" cy="3811588"/>
          </a:xfrm>
        </p:spPr>
        <p:txBody>
          <a:bodyPr/>
          <a:lstStyle>
            <a:lvl1pPr marL="0" indent="0">
              <a:buNone/>
              <a:defRPr sz="1600"/>
            </a:lvl1pPr>
            <a:lvl2pPr marL="457208" indent="0">
              <a:buNone/>
              <a:defRPr sz="1400"/>
            </a:lvl2pPr>
            <a:lvl3pPr marL="914414" indent="0">
              <a:buNone/>
              <a:defRPr sz="1200"/>
            </a:lvl3pPr>
            <a:lvl4pPr marL="1371621" indent="0">
              <a:buNone/>
              <a:defRPr sz="1000"/>
            </a:lvl4pPr>
            <a:lvl5pPr marL="1828829" indent="0">
              <a:buNone/>
              <a:defRPr sz="1000"/>
            </a:lvl5pPr>
            <a:lvl6pPr marL="2286035" indent="0">
              <a:buNone/>
              <a:defRPr sz="1000"/>
            </a:lvl6pPr>
            <a:lvl7pPr marL="2743242" indent="0">
              <a:buNone/>
              <a:defRPr sz="1000"/>
            </a:lvl7pPr>
            <a:lvl8pPr marL="3200449" indent="0">
              <a:buNone/>
              <a:defRPr sz="1000"/>
            </a:lvl8pPr>
            <a:lvl9pPr marL="3657657"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F8C9039-BE88-4FF3-94B4-4D7168D8E4FF}"/>
              </a:ext>
            </a:extLst>
          </p:cNvPr>
          <p:cNvSpPr>
            <a:spLocks noGrp="1"/>
          </p:cNvSpPr>
          <p:nvPr>
            <p:ph type="dt" sz="half" idx="10"/>
          </p:nvPr>
        </p:nvSpPr>
        <p:spPr/>
        <p:txBody>
          <a:bodyPr/>
          <a:lstStyle/>
          <a:p>
            <a:fld id="{B4BDD4D1-1045-4E53-BB1E-AE9973FCED4F}" type="datetimeFigureOut">
              <a:rPr lang="en-US" smtClean="0"/>
              <a:t>12/4/2018</a:t>
            </a:fld>
            <a:endParaRPr lang="en-US"/>
          </a:p>
        </p:txBody>
      </p:sp>
      <p:sp>
        <p:nvSpPr>
          <p:cNvPr id="6" name="Footer Placeholder 5">
            <a:extLst>
              <a:ext uri="{FF2B5EF4-FFF2-40B4-BE49-F238E27FC236}">
                <a16:creationId xmlns:a16="http://schemas.microsoft.com/office/drawing/2014/main" id="{DA37945D-B028-462B-8ABF-0C038EA15B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EBEEDA-A5B1-4FB2-B61C-57ED4EC0DCF1}"/>
              </a:ext>
            </a:extLst>
          </p:cNvPr>
          <p:cNvSpPr>
            <a:spLocks noGrp="1"/>
          </p:cNvSpPr>
          <p:nvPr>
            <p:ph type="sldNum" sz="quarter" idx="12"/>
          </p:nvPr>
        </p:nvSpPr>
        <p:spPr/>
        <p:txBody>
          <a:bodyPr/>
          <a:lstStyle/>
          <a:p>
            <a:fld id="{C5FDA7F7-02F2-486A-B544-C8E45F26AA83}" type="slidenum">
              <a:rPr lang="en-US" smtClean="0"/>
              <a:t>‹#›</a:t>
            </a:fld>
            <a:endParaRPr lang="en-US"/>
          </a:p>
        </p:txBody>
      </p:sp>
    </p:spTree>
    <p:extLst>
      <p:ext uri="{BB962C8B-B14F-4D97-AF65-F5344CB8AC3E}">
        <p14:creationId xmlns:p14="http://schemas.microsoft.com/office/powerpoint/2010/main" val="3380310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B0F08-4B7A-4D1C-99EF-8335140ABEB3}"/>
              </a:ext>
            </a:extLst>
          </p:cNvPr>
          <p:cNvSpPr>
            <a:spLocks noGrp="1"/>
          </p:cNvSpPr>
          <p:nvPr>
            <p:ph type="title"/>
          </p:nvPr>
        </p:nvSpPr>
        <p:spPr>
          <a:xfrm>
            <a:off x="839791" y="457200"/>
            <a:ext cx="3932236"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DA1DDC-402A-42AE-9B31-F74D8C4CEAB6}"/>
              </a:ext>
            </a:extLst>
          </p:cNvPr>
          <p:cNvSpPr>
            <a:spLocks noGrp="1"/>
          </p:cNvSpPr>
          <p:nvPr>
            <p:ph type="pic" idx="1"/>
          </p:nvPr>
        </p:nvSpPr>
        <p:spPr>
          <a:xfrm>
            <a:off x="5183190" y="987426"/>
            <a:ext cx="6172201" cy="4873625"/>
          </a:xfrm>
        </p:spPr>
        <p:txBody>
          <a:bodyPr/>
          <a:lstStyle>
            <a:lvl1pPr marL="0" indent="0">
              <a:buNone/>
              <a:defRPr sz="3200"/>
            </a:lvl1pPr>
            <a:lvl2pPr marL="457208" indent="0">
              <a:buNone/>
              <a:defRPr sz="2800"/>
            </a:lvl2pPr>
            <a:lvl3pPr marL="914414" indent="0">
              <a:buNone/>
              <a:defRPr sz="2400"/>
            </a:lvl3pPr>
            <a:lvl4pPr marL="1371621" indent="0">
              <a:buNone/>
              <a:defRPr sz="2000"/>
            </a:lvl4pPr>
            <a:lvl5pPr marL="1828829" indent="0">
              <a:buNone/>
              <a:defRPr sz="2000"/>
            </a:lvl5pPr>
            <a:lvl6pPr marL="2286035" indent="0">
              <a:buNone/>
              <a:defRPr sz="2000"/>
            </a:lvl6pPr>
            <a:lvl7pPr marL="2743242" indent="0">
              <a:buNone/>
              <a:defRPr sz="2000"/>
            </a:lvl7pPr>
            <a:lvl8pPr marL="3200449" indent="0">
              <a:buNone/>
              <a:defRPr sz="2000"/>
            </a:lvl8pPr>
            <a:lvl9pPr marL="3657657" indent="0">
              <a:buNone/>
              <a:defRPr sz="2000"/>
            </a:lvl9pPr>
          </a:lstStyle>
          <a:p>
            <a:endParaRPr lang="en-US"/>
          </a:p>
        </p:txBody>
      </p:sp>
      <p:sp>
        <p:nvSpPr>
          <p:cNvPr id="4" name="Text Placeholder 3">
            <a:extLst>
              <a:ext uri="{FF2B5EF4-FFF2-40B4-BE49-F238E27FC236}">
                <a16:creationId xmlns:a16="http://schemas.microsoft.com/office/drawing/2014/main" id="{2A877D3E-A044-4147-B103-604135BD33C2}"/>
              </a:ext>
            </a:extLst>
          </p:cNvPr>
          <p:cNvSpPr>
            <a:spLocks noGrp="1"/>
          </p:cNvSpPr>
          <p:nvPr>
            <p:ph type="body" sz="half" idx="2"/>
          </p:nvPr>
        </p:nvSpPr>
        <p:spPr>
          <a:xfrm>
            <a:off x="839791" y="2057401"/>
            <a:ext cx="3932236" cy="3811588"/>
          </a:xfrm>
        </p:spPr>
        <p:txBody>
          <a:bodyPr/>
          <a:lstStyle>
            <a:lvl1pPr marL="0" indent="0">
              <a:buNone/>
              <a:defRPr sz="1600"/>
            </a:lvl1pPr>
            <a:lvl2pPr marL="457208" indent="0">
              <a:buNone/>
              <a:defRPr sz="1400"/>
            </a:lvl2pPr>
            <a:lvl3pPr marL="914414" indent="0">
              <a:buNone/>
              <a:defRPr sz="1200"/>
            </a:lvl3pPr>
            <a:lvl4pPr marL="1371621" indent="0">
              <a:buNone/>
              <a:defRPr sz="1000"/>
            </a:lvl4pPr>
            <a:lvl5pPr marL="1828829" indent="0">
              <a:buNone/>
              <a:defRPr sz="1000"/>
            </a:lvl5pPr>
            <a:lvl6pPr marL="2286035" indent="0">
              <a:buNone/>
              <a:defRPr sz="1000"/>
            </a:lvl6pPr>
            <a:lvl7pPr marL="2743242" indent="0">
              <a:buNone/>
              <a:defRPr sz="1000"/>
            </a:lvl7pPr>
            <a:lvl8pPr marL="3200449" indent="0">
              <a:buNone/>
              <a:defRPr sz="1000"/>
            </a:lvl8pPr>
            <a:lvl9pPr marL="3657657"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AF53E67-3F9F-476E-A3D8-6BBF3BB56183}"/>
              </a:ext>
            </a:extLst>
          </p:cNvPr>
          <p:cNvSpPr>
            <a:spLocks noGrp="1"/>
          </p:cNvSpPr>
          <p:nvPr>
            <p:ph type="dt" sz="half" idx="10"/>
          </p:nvPr>
        </p:nvSpPr>
        <p:spPr/>
        <p:txBody>
          <a:bodyPr/>
          <a:lstStyle/>
          <a:p>
            <a:fld id="{B4BDD4D1-1045-4E53-BB1E-AE9973FCED4F}" type="datetimeFigureOut">
              <a:rPr lang="en-US" smtClean="0"/>
              <a:t>12/4/2018</a:t>
            </a:fld>
            <a:endParaRPr lang="en-US"/>
          </a:p>
        </p:txBody>
      </p:sp>
      <p:sp>
        <p:nvSpPr>
          <p:cNvPr id="6" name="Footer Placeholder 5">
            <a:extLst>
              <a:ext uri="{FF2B5EF4-FFF2-40B4-BE49-F238E27FC236}">
                <a16:creationId xmlns:a16="http://schemas.microsoft.com/office/drawing/2014/main" id="{0EBE16B1-A8B3-4623-86F8-874924AF03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716D03-66FB-4803-A764-5B7E6699F3D8}"/>
              </a:ext>
            </a:extLst>
          </p:cNvPr>
          <p:cNvSpPr>
            <a:spLocks noGrp="1"/>
          </p:cNvSpPr>
          <p:nvPr>
            <p:ph type="sldNum" sz="quarter" idx="12"/>
          </p:nvPr>
        </p:nvSpPr>
        <p:spPr/>
        <p:txBody>
          <a:bodyPr/>
          <a:lstStyle/>
          <a:p>
            <a:fld id="{C5FDA7F7-02F2-486A-B544-C8E45F26AA83}" type="slidenum">
              <a:rPr lang="en-US" smtClean="0"/>
              <a:t>‹#›</a:t>
            </a:fld>
            <a:endParaRPr lang="en-US"/>
          </a:p>
        </p:txBody>
      </p:sp>
    </p:spTree>
    <p:extLst>
      <p:ext uri="{BB962C8B-B14F-4D97-AF65-F5344CB8AC3E}">
        <p14:creationId xmlns:p14="http://schemas.microsoft.com/office/powerpoint/2010/main" val="1865043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C8E9B4-DFF5-41EB-9EB8-87418CBE1B57}"/>
              </a:ext>
            </a:extLst>
          </p:cNvPr>
          <p:cNvSpPr>
            <a:spLocks noGrp="1"/>
          </p:cNvSpPr>
          <p:nvPr>
            <p:ph type="title"/>
          </p:nvPr>
        </p:nvSpPr>
        <p:spPr>
          <a:xfrm>
            <a:off x="838204"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9BDD96B-6105-4C0A-BB17-A40AFB94BCD7}"/>
              </a:ext>
            </a:extLst>
          </p:cNvPr>
          <p:cNvSpPr>
            <a:spLocks noGrp="1"/>
          </p:cNvSpPr>
          <p:nvPr>
            <p:ph type="body" idx="1"/>
          </p:nvPr>
        </p:nvSpPr>
        <p:spPr>
          <a:xfrm>
            <a:off x="838204"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677664-D02D-4258-9936-A6845C6A866D}"/>
              </a:ext>
            </a:extLst>
          </p:cNvPr>
          <p:cNvSpPr>
            <a:spLocks noGrp="1"/>
          </p:cNvSpPr>
          <p:nvPr>
            <p:ph type="dt" sz="half" idx="2"/>
          </p:nvPr>
        </p:nvSpPr>
        <p:spPr>
          <a:xfrm>
            <a:off x="838201" y="6356353"/>
            <a:ext cx="2743201"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BDD4D1-1045-4E53-BB1E-AE9973FCED4F}" type="datetimeFigureOut">
              <a:rPr lang="en-US" smtClean="0"/>
              <a:t>12/4/2018</a:t>
            </a:fld>
            <a:endParaRPr lang="en-US"/>
          </a:p>
        </p:txBody>
      </p:sp>
      <p:sp>
        <p:nvSpPr>
          <p:cNvPr id="5" name="Footer Placeholder 4">
            <a:extLst>
              <a:ext uri="{FF2B5EF4-FFF2-40B4-BE49-F238E27FC236}">
                <a16:creationId xmlns:a16="http://schemas.microsoft.com/office/drawing/2014/main" id="{0DCD5431-CF3F-4253-94D2-7E404FAC8287}"/>
              </a:ext>
            </a:extLst>
          </p:cNvPr>
          <p:cNvSpPr>
            <a:spLocks noGrp="1"/>
          </p:cNvSpPr>
          <p:nvPr>
            <p:ph type="ftr" sz="quarter" idx="3"/>
          </p:nvPr>
        </p:nvSpPr>
        <p:spPr>
          <a:xfrm>
            <a:off x="4038604" y="6356353"/>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9605D54-0F83-4AB9-A87C-0BE130E3F536}"/>
              </a:ext>
            </a:extLst>
          </p:cNvPr>
          <p:cNvSpPr>
            <a:spLocks noGrp="1"/>
          </p:cNvSpPr>
          <p:nvPr>
            <p:ph type="sldNum" sz="quarter" idx="4"/>
          </p:nvPr>
        </p:nvSpPr>
        <p:spPr>
          <a:xfrm>
            <a:off x="8610601" y="6356353"/>
            <a:ext cx="274320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FDA7F7-02F2-486A-B544-C8E45F26AA83}" type="slidenum">
              <a:rPr lang="en-US" smtClean="0"/>
              <a:t>‹#›</a:t>
            </a:fld>
            <a:endParaRPr lang="en-US"/>
          </a:p>
        </p:txBody>
      </p:sp>
    </p:spTree>
    <p:extLst>
      <p:ext uri="{BB962C8B-B14F-4D97-AF65-F5344CB8AC3E}">
        <p14:creationId xmlns:p14="http://schemas.microsoft.com/office/powerpoint/2010/main" val="181244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4" indent="-228604" algn="l" defTabSz="9144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9" indent="-228604" algn="l" defTabSz="9144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7" indent="-228604" algn="l" defTabSz="9144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5" indent="-228604" algn="l" defTabSz="9144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32" indent="-228604" algn="l" defTabSz="9144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40" indent="-228604" algn="l" defTabSz="9144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46" indent="-228604" algn="l" defTabSz="9144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54" indent="-228604" algn="l" defTabSz="9144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60" indent="-228604" algn="l" defTabSz="9144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14" rtl="0" eaLnBrk="1" latinLnBrk="0" hangingPunct="1">
        <a:defRPr sz="1800" kern="1200">
          <a:solidFill>
            <a:schemeClr val="tx1"/>
          </a:solidFill>
          <a:latin typeface="+mn-lt"/>
          <a:ea typeface="+mn-ea"/>
          <a:cs typeface="+mn-cs"/>
        </a:defRPr>
      </a:lvl1pPr>
      <a:lvl2pPr marL="457208" algn="l" defTabSz="914414" rtl="0" eaLnBrk="1" latinLnBrk="0" hangingPunct="1">
        <a:defRPr sz="1800" kern="1200">
          <a:solidFill>
            <a:schemeClr val="tx1"/>
          </a:solidFill>
          <a:latin typeface="+mn-lt"/>
          <a:ea typeface="+mn-ea"/>
          <a:cs typeface="+mn-cs"/>
        </a:defRPr>
      </a:lvl2pPr>
      <a:lvl3pPr marL="914414" algn="l" defTabSz="914414" rtl="0" eaLnBrk="1" latinLnBrk="0" hangingPunct="1">
        <a:defRPr sz="1800" kern="1200">
          <a:solidFill>
            <a:schemeClr val="tx1"/>
          </a:solidFill>
          <a:latin typeface="+mn-lt"/>
          <a:ea typeface="+mn-ea"/>
          <a:cs typeface="+mn-cs"/>
        </a:defRPr>
      </a:lvl3pPr>
      <a:lvl4pPr marL="1371621" algn="l" defTabSz="914414" rtl="0" eaLnBrk="1" latinLnBrk="0" hangingPunct="1">
        <a:defRPr sz="1800" kern="1200">
          <a:solidFill>
            <a:schemeClr val="tx1"/>
          </a:solidFill>
          <a:latin typeface="+mn-lt"/>
          <a:ea typeface="+mn-ea"/>
          <a:cs typeface="+mn-cs"/>
        </a:defRPr>
      </a:lvl4pPr>
      <a:lvl5pPr marL="1828829" algn="l" defTabSz="914414" rtl="0" eaLnBrk="1" latinLnBrk="0" hangingPunct="1">
        <a:defRPr sz="1800" kern="1200">
          <a:solidFill>
            <a:schemeClr val="tx1"/>
          </a:solidFill>
          <a:latin typeface="+mn-lt"/>
          <a:ea typeface="+mn-ea"/>
          <a:cs typeface="+mn-cs"/>
        </a:defRPr>
      </a:lvl5pPr>
      <a:lvl6pPr marL="2286035" algn="l" defTabSz="914414" rtl="0" eaLnBrk="1" latinLnBrk="0" hangingPunct="1">
        <a:defRPr sz="1800" kern="1200">
          <a:solidFill>
            <a:schemeClr val="tx1"/>
          </a:solidFill>
          <a:latin typeface="+mn-lt"/>
          <a:ea typeface="+mn-ea"/>
          <a:cs typeface="+mn-cs"/>
        </a:defRPr>
      </a:lvl6pPr>
      <a:lvl7pPr marL="2743242" algn="l" defTabSz="914414" rtl="0" eaLnBrk="1" latinLnBrk="0" hangingPunct="1">
        <a:defRPr sz="1800" kern="1200">
          <a:solidFill>
            <a:schemeClr val="tx1"/>
          </a:solidFill>
          <a:latin typeface="+mn-lt"/>
          <a:ea typeface="+mn-ea"/>
          <a:cs typeface="+mn-cs"/>
        </a:defRPr>
      </a:lvl7pPr>
      <a:lvl8pPr marL="3200449" algn="l" defTabSz="914414" rtl="0" eaLnBrk="1" latinLnBrk="0" hangingPunct="1">
        <a:defRPr sz="1800" kern="1200">
          <a:solidFill>
            <a:schemeClr val="tx1"/>
          </a:solidFill>
          <a:latin typeface="+mn-lt"/>
          <a:ea typeface="+mn-ea"/>
          <a:cs typeface="+mn-cs"/>
        </a:defRPr>
      </a:lvl8pPr>
      <a:lvl9pPr marL="3657657" algn="l" defTabSz="91441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939E2E-AC9E-4DD3-B1A4-DDA48C632B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0751" y="0"/>
            <a:ext cx="10013201" cy="6858000"/>
          </a:xfrm>
          <a:prstGeom prst="rect">
            <a:avLst/>
          </a:prstGeom>
        </p:spPr>
      </p:pic>
      <p:pic>
        <p:nvPicPr>
          <p:cNvPr id="8" name="Picture 7">
            <a:extLst>
              <a:ext uri="{FF2B5EF4-FFF2-40B4-BE49-F238E27FC236}">
                <a16:creationId xmlns:a16="http://schemas.microsoft.com/office/drawing/2014/main" id="{44C7FC58-F9E6-4A1A-B9E4-81932E33D3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2452" y="0"/>
            <a:ext cx="4385589" cy="3429000"/>
          </a:xfrm>
          <a:prstGeom prst="rect">
            <a:avLst/>
          </a:prstGeom>
        </p:spPr>
      </p:pic>
      <p:sp>
        <p:nvSpPr>
          <p:cNvPr id="9" name="TextBox 8">
            <a:extLst>
              <a:ext uri="{FF2B5EF4-FFF2-40B4-BE49-F238E27FC236}">
                <a16:creationId xmlns:a16="http://schemas.microsoft.com/office/drawing/2014/main" id="{6F41F3E2-0B14-49C6-A9DC-281A44377C77}"/>
              </a:ext>
            </a:extLst>
          </p:cNvPr>
          <p:cNvSpPr txBox="1"/>
          <p:nvPr/>
        </p:nvSpPr>
        <p:spPr>
          <a:xfrm>
            <a:off x="7982870" y="4082563"/>
            <a:ext cx="4064750" cy="1754326"/>
          </a:xfrm>
          <a:prstGeom prst="rect">
            <a:avLst/>
          </a:prstGeom>
          <a:noFill/>
        </p:spPr>
        <p:txBody>
          <a:bodyPr wrap="square" rtlCol="0">
            <a:spAutoFit/>
          </a:bodyPr>
          <a:lstStyle/>
          <a:p>
            <a:pPr algn="ctr"/>
            <a:r>
              <a:rPr lang="en-US" dirty="0"/>
              <a:t>Seth Ayers:  Author, Editor</a:t>
            </a:r>
          </a:p>
          <a:p>
            <a:pPr algn="ctr"/>
            <a:r>
              <a:rPr lang="en-US" dirty="0"/>
              <a:t>Kurt Gallo:  Artist, UX Engineer</a:t>
            </a:r>
          </a:p>
          <a:p>
            <a:pPr algn="ctr"/>
            <a:r>
              <a:rPr lang="en-US" dirty="0"/>
              <a:t>Brian Snyder:  Concepts, UX Engineer</a:t>
            </a:r>
          </a:p>
          <a:p>
            <a:pPr algn="ctr"/>
            <a:r>
              <a:rPr lang="en-US" dirty="0"/>
              <a:t>Tim Seibert:  Concepts, UX Engineer</a:t>
            </a:r>
          </a:p>
          <a:p>
            <a:pPr algn="ctr"/>
            <a:r>
              <a:rPr lang="en-US" dirty="0"/>
              <a:t>Angelo </a:t>
            </a:r>
            <a:r>
              <a:rPr lang="en-US" dirty="0" err="1"/>
              <a:t>Rivieccio</a:t>
            </a:r>
            <a:r>
              <a:rPr lang="en-US" dirty="0"/>
              <a:t>:  Concepts, UX Engineer</a:t>
            </a:r>
          </a:p>
          <a:p>
            <a:pPr algn="ctr"/>
            <a:endParaRPr lang="en-US" dirty="0"/>
          </a:p>
        </p:txBody>
      </p:sp>
      <p:pic>
        <p:nvPicPr>
          <p:cNvPr id="10" name="Picture 9">
            <a:extLst>
              <a:ext uri="{FF2B5EF4-FFF2-40B4-BE49-F238E27FC236}">
                <a16:creationId xmlns:a16="http://schemas.microsoft.com/office/drawing/2014/main" id="{F5854915-DB23-46A2-B0D8-967BF26A7F2A}"/>
              </a:ext>
            </a:extLst>
          </p:cNvPr>
          <p:cNvPicPr>
            <a:picLocks noChangeAspect="1"/>
          </p:cNvPicPr>
          <p:nvPr/>
        </p:nvPicPr>
        <p:blipFill>
          <a:blip r:embed="rId4"/>
          <a:stretch>
            <a:fillRect/>
          </a:stretch>
        </p:blipFill>
        <p:spPr>
          <a:xfrm>
            <a:off x="9539715" y="5715721"/>
            <a:ext cx="951058" cy="951058"/>
          </a:xfrm>
          <a:prstGeom prst="rect">
            <a:avLst/>
          </a:prstGeom>
        </p:spPr>
      </p:pic>
    </p:spTree>
    <p:extLst>
      <p:ext uri="{BB962C8B-B14F-4D97-AF65-F5344CB8AC3E}">
        <p14:creationId xmlns:p14="http://schemas.microsoft.com/office/powerpoint/2010/main" val="2182827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95CA27-789F-48C1-AE83-293006AD328A}"/>
              </a:ext>
            </a:extLst>
          </p:cNvPr>
          <p:cNvSpPr>
            <a:spLocks noGrp="1"/>
          </p:cNvSpPr>
          <p:nvPr>
            <p:ph type="title"/>
          </p:nvPr>
        </p:nvSpPr>
        <p:spPr>
          <a:xfrm>
            <a:off x="838200" y="963877"/>
            <a:ext cx="3494362" cy="4930246"/>
          </a:xfrm>
        </p:spPr>
        <p:txBody>
          <a:bodyPr>
            <a:normAutofit/>
          </a:bodyPr>
          <a:lstStyle/>
          <a:p>
            <a:pPr algn="ctr"/>
            <a:r>
              <a:rPr lang="en-US" b="1" dirty="0"/>
              <a:t>Some responses were…  Not so enthusiastic.</a:t>
            </a:r>
          </a:p>
        </p:txBody>
      </p:sp>
      <p:cxnSp>
        <p:nvCxnSpPr>
          <p:cNvPr id="43" name="Straight Connector 42">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D09FF0E-980F-4709-9658-BA6A73DDD94A}"/>
              </a:ext>
            </a:extLst>
          </p:cNvPr>
          <p:cNvSpPr>
            <a:spLocks noGrp="1"/>
          </p:cNvSpPr>
          <p:nvPr>
            <p:ph idx="1"/>
          </p:nvPr>
        </p:nvSpPr>
        <p:spPr>
          <a:xfrm>
            <a:off x="4976031" y="963877"/>
            <a:ext cx="6377769" cy="4930246"/>
          </a:xfrm>
        </p:spPr>
        <p:txBody>
          <a:bodyPr anchor="ctr">
            <a:normAutofit/>
          </a:bodyPr>
          <a:lstStyle/>
          <a:p>
            <a:r>
              <a:rPr lang="en-US" sz="2400"/>
              <a:t>Getting a new system again will take up a lot of time again.... unless the majority start to use this, it does not have a lot of added value (sorry but a few bad experiences have made us pretty skeptical)</a:t>
            </a:r>
          </a:p>
          <a:p>
            <a:endParaRPr lang="en-US" sz="2400"/>
          </a:p>
        </p:txBody>
      </p:sp>
    </p:spTree>
    <p:extLst>
      <p:ext uri="{BB962C8B-B14F-4D97-AF65-F5344CB8AC3E}">
        <p14:creationId xmlns:p14="http://schemas.microsoft.com/office/powerpoint/2010/main" val="1266830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1316C4-3CC6-42C4-B8C8-E7FBB314B39A}"/>
              </a:ext>
            </a:extLst>
          </p:cNvPr>
          <p:cNvSpPr>
            <a:spLocks noGrp="1"/>
          </p:cNvSpPr>
          <p:nvPr>
            <p:ph type="title"/>
          </p:nvPr>
        </p:nvSpPr>
        <p:spPr>
          <a:xfrm>
            <a:off x="838200" y="963877"/>
            <a:ext cx="3494362" cy="4930246"/>
          </a:xfrm>
        </p:spPr>
        <p:txBody>
          <a:bodyPr>
            <a:normAutofit/>
          </a:bodyPr>
          <a:lstStyle/>
          <a:p>
            <a:pPr algn="r"/>
            <a:r>
              <a:rPr lang="en-US" b="1" dirty="0"/>
              <a:t>Work Activity Note Samples </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892ED21-EB8A-4F0E-B97D-B956061413E1}"/>
              </a:ext>
            </a:extLst>
          </p:cNvPr>
          <p:cNvSpPr>
            <a:spLocks noGrp="1"/>
          </p:cNvSpPr>
          <p:nvPr>
            <p:ph idx="1"/>
          </p:nvPr>
        </p:nvSpPr>
        <p:spPr>
          <a:xfrm>
            <a:off x="4976031" y="963877"/>
            <a:ext cx="6377769" cy="4930246"/>
          </a:xfrm>
        </p:spPr>
        <p:txBody>
          <a:bodyPr anchor="ctr">
            <a:normAutofit/>
          </a:bodyPr>
          <a:lstStyle/>
          <a:p>
            <a:r>
              <a:rPr lang="en-US" sz="2400" dirty="0"/>
              <a:t>Having an offline use of the app would be nice because mobile service is not always available</a:t>
            </a:r>
          </a:p>
          <a:p>
            <a:r>
              <a:rPr lang="en-US" sz="2400" dirty="0"/>
              <a:t>it’s vital that the data is stored in a secure place</a:t>
            </a:r>
          </a:p>
          <a:p>
            <a:r>
              <a:rPr lang="en-US" sz="2400" dirty="0"/>
              <a:t>a search function to filter the results</a:t>
            </a:r>
          </a:p>
          <a:p>
            <a:r>
              <a:rPr lang="en-US" sz="2400" dirty="0"/>
              <a:t>easy access to loaded data</a:t>
            </a:r>
          </a:p>
          <a:p>
            <a:r>
              <a:rPr lang="en-US" sz="2400" dirty="0"/>
              <a:t>It’s difficult and time consuming to fully get information out to the right groups</a:t>
            </a:r>
          </a:p>
          <a:p>
            <a:r>
              <a:rPr lang="en-US" sz="2400" dirty="0"/>
              <a:t>easy to use</a:t>
            </a:r>
          </a:p>
          <a:p>
            <a:endParaRPr lang="en-US" sz="2400" dirty="0"/>
          </a:p>
        </p:txBody>
      </p:sp>
    </p:spTree>
    <p:extLst>
      <p:ext uri="{BB962C8B-B14F-4D97-AF65-F5344CB8AC3E}">
        <p14:creationId xmlns:p14="http://schemas.microsoft.com/office/powerpoint/2010/main" val="1828404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1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3"/>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3A665A-4FF3-4196-90FF-70C90BDBF4F8}"/>
              </a:ext>
            </a:extLst>
          </p:cNvPr>
          <p:cNvSpPr>
            <a:spLocks noGrp="1"/>
          </p:cNvSpPr>
          <p:nvPr>
            <p:ph type="title"/>
          </p:nvPr>
        </p:nvSpPr>
        <p:spPr>
          <a:xfrm>
            <a:off x="591702" y="600119"/>
            <a:ext cx="11210925" cy="744836"/>
          </a:xfrm>
        </p:spPr>
        <p:txBody>
          <a:bodyPr vert="horz" lIns="91440" tIns="45720" rIns="91440" bIns="45720" rtlCol="0" anchor="ctr">
            <a:normAutofit/>
          </a:bodyPr>
          <a:lstStyle/>
          <a:p>
            <a:pPr algn="ctr" defTabSz="914391"/>
            <a:r>
              <a:rPr lang="en-US" sz="3200" b="1">
                <a:solidFill>
                  <a:schemeClr val="bg1"/>
                </a:solidFill>
              </a:rPr>
              <a:t>WAAD Construction</a:t>
            </a:r>
          </a:p>
        </p:txBody>
      </p:sp>
      <p:pic>
        <p:nvPicPr>
          <p:cNvPr id="26" name="Content Placeholder 3" descr="A group of people standing in a room&#10;&#10;Description automatically generated">
            <a:extLst>
              <a:ext uri="{FF2B5EF4-FFF2-40B4-BE49-F238E27FC236}">
                <a16:creationId xmlns:a16="http://schemas.microsoft.com/office/drawing/2014/main" id="{FE3B7571-F072-4E62-9A37-C5AA2396D91B}"/>
              </a:ext>
            </a:extLst>
          </p:cNvPr>
          <p:cNvPicPr>
            <a:picLocks noGrp="1" noChangeAspect="1"/>
          </p:cNvPicPr>
          <p:nvPr>
            <p:ph idx="1"/>
          </p:nvPr>
        </p:nvPicPr>
        <p:blipFill rotWithShape="1">
          <a:blip r:embed="rId2"/>
          <a:srcRect t="24963" b="37"/>
          <a:stretch/>
        </p:blipFill>
        <p:spPr>
          <a:xfrm>
            <a:off x="2190047" y="1675228"/>
            <a:ext cx="7811907" cy="4394199"/>
          </a:xfrm>
          <a:prstGeom prst="rect">
            <a:avLst/>
          </a:prstGeom>
          <a:solidFill>
            <a:schemeClr val="accent6">
              <a:lumMod val="40000"/>
              <a:lumOff val="60000"/>
            </a:schemeClr>
          </a:solidFill>
        </p:spPr>
      </p:pic>
    </p:spTree>
    <p:extLst>
      <p:ext uri="{BB962C8B-B14F-4D97-AF65-F5344CB8AC3E}">
        <p14:creationId xmlns:p14="http://schemas.microsoft.com/office/powerpoint/2010/main" val="2650908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A85538-7361-4298-AE27-BCB7C4CBF0E7}"/>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defTabSz="914391"/>
            <a:r>
              <a:rPr lang="en-US" sz="4800" b="1" dirty="0">
                <a:solidFill>
                  <a:srgbClr val="FFFFFF"/>
                </a:solidFill>
              </a:rPr>
              <a:t>Section 2:  Requirements and Modeling </a:t>
            </a:r>
          </a:p>
        </p:txBody>
      </p:sp>
      <p:cxnSp>
        <p:nvCxnSpPr>
          <p:cNvPr id="15" name="Straight Connector 14">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1D5FAC4-3BAE-4A03-9669-5951F3514E94}"/>
              </a:ext>
            </a:extLst>
          </p:cNvPr>
          <p:cNvPicPr>
            <a:picLocks noChangeAspect="1"/>
          </p:cNvPicPr>
          <p:nvPr/>
        </p:nvPicPr>
        <p:blipFill>
          <a:blip r:embed="rId2"/>
          <a:stretch>
            <a:fillRect/>
          </a:stretch>
        </p:blipFill>
        <p:spPr>
          <a:xfrm>
            <a:off x="5153823" y="877088"/>
            <a:ext cx="6553545" cy="5111766"/>
          </a:xfrm>
          <a:prstGeom prst="rect">
            <a:avLst/>
          </a:prstGeom>
        </p:spPr>
      </p:pic>
    </p:spTree>
    <p:extLst>
      <p:ext uri="{BB962C8B-B14F-4D97-AF65-F5344CB8AC3E}">
        <p14:creationId xmlns:p14="http://schemas.microsoft.com/office/powerpoint/2010/main" val="3188752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3D552-42FC-4E21-BC4C-5EA9646B9302}"/>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defTabSz="914391"/>
            <a:r>
              <a:rPr lang="en-US" sz="2600" b="1" dirty="0">
                <a:solidFill>
                  <a:srgbClr val="FFFFFF"/>
                </a:solidFill>
              </a:rPr>
              <a:t>Hierarchical task model</a:t>
            </a:r>
            <a:br>
              <a:rPr lang="en-US" sz="2600" dirty="0">
                <a:solidFill>
                  <a:srgbClr val="FFFFFF"/>
                </a:solidFill>
              </a:rPr>
            </a:br>
            <a:endParaRPr lang="en-US" sz="2600" dirty="0">
              <a:solidFill>
                <a:srgbClr val="FFFFFF"/>
              </a:solidFill>
            </a:endParaRPr>
          </a:p>
        </p:txBody>
      </p:sp>
      <p:pic>
        <p:nvPicPr>
          <p:cNvPr id="4" name="Content Placeholder 3">
            <a:extLst>
              <a:ext uri="{FF2B5EF4-FFF2-40B4-BE49-F238E27FC236}">
                <a16:creationId xmlns:a16="http://schemas.microsoft.com/office/drawing/2014/main" id="{95B87BC7-037D-4557-9674-0F97FCD12FDE}"/>
              </a:ext>
            </a:extLst>
          </p:cNvPr>
          <p:cNvPicPr>
            <a:picLocks noGrp="1" noChangeAspect="1"/>
          </p:cNvPicPr>
          <p:nvPr>
            <p:ph idx="1"/>
          </p:nvPr>
        </p:nvPicPr>
        <p:blipFill>
          <a:blip r:embed="rId2"/>
          <a:stretch>
            <a:fillRect/>
          </a:stretch>
        </p:blipFill>
        <p:spPr>
          <a:xfrm rot="16200000">
            <a:off x="5167206" y="-94827"/>
            <a:ext cx="4930987" cy="7044265"/>
          </a:xfrm>
          <a:prstGeom prst="rect">
            <a:avLst/>
          </a:prstGeom>
        </p:spPr>
      </p:pic>
    </p:spTree>
    <p:extLst>
      <p:ext uri="{BB962C8B-B14F-4D97-AF65-F5344CB8AC3E}">
        <p14:creationId xmlns:p14="http://schemas.microsoft.com/office/powerpoint/2010/main" val="2789973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91FF8-8A31-4019-90A0-A47AC5B3DD1E}"/>
              </a:ext>
            </a:extLst>
          </p:cNvPr>
          <p:cNvSpPr>
            <a:spLocks noGrp="1"/>
          </p:cNvSpPr>
          <p:nvPr>
            <p:ph type="title"/>
          </p:nvPr>
        </p:nvSpPr>
        <p:spPr>
          <a:xfrm>
            <a:off x="6658045" y="648599"/>
            <a:ext cx="5006336" cy="1325563"/>
          </a:xfrm>
        </p:spPr>
        <p:txBody>
          <a:bodyPr>
            <a:normAutofit/>
          </a:bodyPr>
          <a:lstStyle/>
          <a:p>
            <a:r>
              <a:rPr lang="en-US" b="1" dirty="0">
                <a:solidFill>
                  <a:schemeClr val="bg1"/>
                </a:solidFill>
              </a:rPr>
              <a:t>Work Flow Model and Barriers Samples</a:t>
            </a:r>
          </a:p>
        </p:txBody>
      </p:sp>
      <p:sp>
        <p:nvSpPr>
          <p:cNvPr id="26" name="Freeform: Shape 19">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391">
              <a:defRPr/>
            </a:pPr>
            <a:endParaRPr lang="en-US">
              <a:solidFill>
                <a:prstClr val="white"/>
              </a:solidFill>
              <a:latin typeface="Calibri" panose="020F0502020204030204"/>
            </a:endParaRPr>
          </a:p>
        </p:txBody>
      </p:sp>
      <p:sp>
        <p:nvSpPr>
          <p:cNvPr id="27" name="Freeform: Shape 21">
            <a:extLst>
              <a:ext uri="{FF2B5EF4-FFF2-40B4-BE49-F238E27FC236}">
                <a16:creationId xmlns:a16="http://schemas.microsoft.com/office/drawing/2014/main" id="{58D44E42-C462-4105-BC86-FE75B4E3C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024154" cy="685800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91">
              <a:defRPr/>
            </a:pPr>
            <a:endParaRPr lang="en-US">
              <a:solidFill>
                <a:prstClr val="white"/>
              </a:solidFill>
              <a:latin typeface="Calibri" panose="020F0502020204030204"/>
            </a:endParaRPr>
          </a:p>
        </p:txBody>
      </p:sp>
      <p:pic>
        <p:nvPicPr>
          <p:cNvPr id="10" name="Content Placeholder 3">
            <a:extLst>
              <a:ext uri="{FF2B5EF4-FFF2-40B4-BE49-F238E27FC236}">
                <a16:creationId xmlns:a16="http://schemas.microsoft.com/office/drawing/2014/main" id="{7F5E4B78-7B74-4A9D-8AEF-E97161B26555}"/>
              </a:ext>
            </a:extLst>
          </p:cNvPr>
          <p:cNvPicPr>
            <a:picLocks noChangeAspect="1"/>
          </p:cNvPicPr>
          <p:nvPr/>
        </p:nvPicPr>
        <p:blipFill>
          <a:blip r:embed="rId2"/>
          <a:stretch>
            <a:fillRect/>
          </a:stretch>
        </p:blipFill>
        <p:spPr>
          <a:xfrm>
            <a:off x="364241" y="648598"/>
            <a:ext cx="4105275" cy="4095011"/>
          </a:xfrm>
          <a:prstGeom prst="rect">
            <a:avLst/>
          </a:prstGeom>
        </p:spPr>
      </p:pic>
      <p:sp>
        <p:nvSpPr>
          <p:cNvPr id="12" name="Content Placeholder 11">
            <a:extLst>
              <a:ext uri="{FF2B5EF4-FFF2-40B4-BE49-F238E27FC236}">
                <a16:creationId xmlns:a16="http://schemas.microsoft.com/office/drawing/2014/main" id="{B1092085-B843-4EF6-8CBD-A15153B2AE6B}"/>
              </a:ext>
            </a:extLst>
          </p:cNvPr>
          <p:cNvSpPr>
            <a:spLocks noGrp="1"/>
          </p:cNvSpPr>
          <p:nvPr>
            <p:ph idx="1"/>
          </p:nvPr>
        </p:nvSpPr>
        <p:spPr>
          <a:xfrm>
            <a:off x="6658045" y="1974161"/>
            <a:ext cx="5006336" cy="4590762"/>
          </a:xfrm>
        </p:spPr>
        <p:txBody>
          <a:bodyPr anchor="t">
            <a:normAutofit/>
          </a:bodyPr>
          <a:lstStyle/>
          <a:p>
            <a:pPr lvl="0"/>
            <a:r>
              <a:rPr lang="en-US" dirty="0">
                <a:solidFill>
                  <a:schemeClr val="bg1"/>
                </a:solidFill>
              </a:rPr>
              <a:t>Poor or nonexistent 4G/3G cellular service may prevent from downloading or uploading information to the application.</a:t>
            </a:r>
          </a:p>
          <a:p>
            <a:r>
              <a:rPr lang="en-US" dirty="0">
                <a:solidFill>
                  <a:schemeClr val="bg1"/>
                </a:solidFill>
              </a:rPr>
              <a:t> Either Application server or database server may have downtimes or failures that would affect the performance of the application.</a:t>
            </a:r>
          </a:p>
          <a:p>
            <a:pPr marL="0" indent="0">
              <a:buNone/>
            </a:pPr>
            <a:endParaRPr lang="en-US" dirty="0"/>
          </a:p>
          <a:p>
            <a:endParaRPr lang="en-US" sz="1800" dirty="0"/>
          </a:p>
        </p:txBody>
      </p:sp>
    </p:spTree>
    <p:extLst>
      <p:ext uri="{BB962C8B-B14F-4D97-AF65-F5344CB8AC3E}">
        <p14:creationId xmlns:p14="http://schemas.microsoft.com/office/powerpoint/2010/main" val="1634923777"/>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650E3F-4251-45CB-AA2C-3608D08C90B4}"/>
              </a:ext>
            </a:extLst>
          </p:cNvPr>
          <p:cNvSpPr>
            <a:spLocks noGrp="1"/>
          </p:cNvSpPr>
          <p:nvPr>
            <p:ph type="title"/>
          </p:nvPr>
        </p:nvSpPr>
        <p:spPr>
          <a:xfrm>
            <a:off x="838200" y="963877"/>
            <a:ext cx="3494362" cy="4930246"/>
          </a:xfrm>
        </p:spPr>
        <p:txBody>
          <a:bodyPr>
            <a:normAutofit/>
          </a:bodyPr>
          <a:lstStyle/>
          <a:p>
            <a:pPr algn="ctr"/>
            <a:r>
              <a:rPr lang="en-US" b="1" dirty="0"/>
              <a:t>User Models </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D153592-3F21-4DA7-B06E-5117FBB20671}"/>
              </a:ext>
            </a:extLst>
          </p:cNvPr>
          <p:cNvSpPr>
            <a:spLocks noGrp="1"/>
          </p:cNvSpPr>
          <p:nvPr>
            <p:ph idx="1"/>
          </p:nvPr>
        </p:nvSpPr>
        <p:spPr>
          <a:xfrm>
            <a:off x="4976031" y="963877"/>
            <a:ext cx="6377769" cy="4930246"/>
          </a:xfrm>
        </p:spPr>
        <p:txBody>
          <a:bodyPr anchor="ctr">
            <a:normAutofit lnSpcReduction="10000"/>
          </a:bodyPr>
          <a:lstStyle/>
          <a:p>
            <a:pPr lvl="1"/>
            <a:r>
              <a:rPr lang="en-US" i="1" dirty="0"/>
              <a:t>Field researcher/volunteer</a:t>
            </a:r>
            <a:endParaRPr lang="en-US" dirty="0"/>
          </a:p>
          <a:p>
            <a:pPr lvl="2"/>
            <a:r>
              <a:rPr lang="en-US" sz="2400" dirty="0"/>
              <a:t>Searches for nests, uploads information to database via the application. </a:t>
            </a:r>
          </a:p>
          <a:p>
            <a:pPr lvl="1"/>
            <a:r>
              <a:rPr lang="en-US" i="1" dirty="0"/>
              <a:t>Lab researcher </a:t>
            </a:r>
            <a:endParaRPr lang="en-US" dirty="0"/>
          </a:p>
          <a:p>
            <a:pPr lvl="2"/>
            <a:r>
              <a:rPr lang="en-US" sz="2400" dirty="0"/>
              <a:t>Downloads data from servers and uses information to assess sea turtle trends/possible threats.</a:t>
            </a:r>
          </a:p>
          <a:p>
            <a:pPr lvl="1"/>
            <a:r>
              <a:rPr lang="en-US" i="1" dirty="0"/>
              <a:t>System admins/database admins</a:t>
            </a:r>
            <a:endParaRPr lang="en-US" sz="1800" dirty="0"/>
          </a:p>
          <a:p>
            <a:pPr lvl="2"/>
            <a:r>
              <a:rPr lang="en-US" dirty="0"/>
              <a:t>Ensures all network functions are running properly, ensure security is maintained on the servers, and vets new organization requests to access server.</a:t>
            </a:r>
            <a:endParaRPr lang="en-US" sz="1600" dirty="0"/>
          </a:p>
          <a:p>
            <a:pPr lvl="1"/>
            <a:r>
              <a:rPr lang="en-US" i="1" dirty="0"/>
              <a:t>Software developer</a:t>
            </a:r>
            <a:endParaRPr lang="en-US" sz="1800" dirty="0"/>
          </a:p>
          <a:p>
            <a:pPr lvl="2"/>
            <a:r>
              <a:rPr lang="en-US" dirty="0"/>
              <a:t>Provides support through patches and fixes issues within the application code that is identified through bug reporting. </a:t>
            </a:r>
            <a:endParaRPr lang="en-US" sz="1600" dirty="0"/>
          </a:p>
          <a:p>
            <a:endParaRPr lang="en-US" sz="2200" dirty="0"/>
          </a:p>
        </p:txBody>
      </p:sp>
    </p:spTree>
    <p:extLst>
      <p:ext uri="{BB962C8B-B14F-4D97-AF65-F5344CB8AC3E}">
        <p14:creationId xmlns:p14="http://schemas.microsoft.com/office/powerpoint/2010/main" val="2896948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4F842-14BD-4CFC-9655-445E84AC234F}"/>
              </a:ext>
            </a:extLst>
          </p:cNvPr>
          <p:cNvSpPr>
            <a:spLocks noGrp="1"/>
          </p:cNvSpPr>
          <p:nvPr>
            <p:ph type="title"/>
          </p:nvPr>
        </p:nvSpPr>
        <p:spPr>
          <a:xfrm>
            <a:off x="838205" y="365126"/>
            <a:ext cx="10515600" cy="1325563"/>
          </a:xfrm>
        </p:spPr>
        <p:txBody>
          <a:bodyPr/>
          <a:lstStyle/>
          <a:p>
            <a:pPr algn="ctr"/>
            <a:r>
              <a:rPr lang="en-US" b="1"/>
              <a:t>Requirement Extraction Samples </a:t>
            </a:r>
            <a:endParaRPr lang="en-US" b="1" dirty="0"/>
          </a:p>
        </p:txBody>
      </p:sp>
      <p:pic>
        <p:nvPicPr>
          <p:cNvPr id="4" name="Picture 3">
            <a:extLst>
              <a:ext uri="{FF2B5EF4-FFF2-40B4-BE49-F238E27FC236}">
                <a16:creationId xmlns:a16="http://schemas.microsoft.com/office/drawing/2014/main" id="{EC8FA632-B64C-4E11-8A64-7F8D18E53413}"/>
              </a:ext>
            </a:extLst>
          </p:cNvPr>
          <p:cNvPicPr>
            <a:picLocks noChangeAspect="1"/>
          </p:cNvPicPr>
          <p:nvPr/>
        </p:nvPicPr>
        <p:blipFill>
          <a:blip r:embed="rId2"/>
          <a:stretch>
            <a:fillRect/>
          </a:stretch>
        </p:blipFill>
        <p:spPr>
          <a:xfrm>
            <a:off x="6557012" y="5214862"/>
            <a:ext cx="5295900" cy="990600"/>
          </a:xfrm>
          <a:prstGeom prst="rect">
            <a:avLst/>
          </a:prstGeom>
        </p:spPr>
      </p:pic>
      <p:pic>
        <p:nvPicPr>
          <p:cNvPr id="5" name="Picture 4">
            <a:extLst>
              <a:ext uri="{FF2B5EF4-FFF2-40B4-BE49-F238E27FC236}">
                <a16:creationId xmlns:a16="http://schemas.microsoft.com/office/drawing/2014/main" id="{2A52AAF0-3BE1-4192-84D0-B44CEF134C9B}"/>
              </a:ext>
            </a:extLst>
          </p:cNvPr>
          <p:cNvPicPr>
            <a:picLocks noChangeAspect="1"/>
          </p:cNvPicPr>
          <p:nvPr/>
        </p:nvPicPr>
        <p:blipFill>
          <a:blip r:embed="rId3"/>
          <a:stretch>
            <a:fillRect/>
          </a:stretch>
        </p:blipFill>
        <p:spPr>
          <a:xfrm>
            <a:off x="339088" y="3446585"/>
            <a:ext cx="5362575" cy="1362075"/>
          </a:xfrm>
          <a:prstGeom prst="rect">
            <a:avLst/>
          </a:prstGeom>
        </p:spPr>
      </p:pic>
      <p:pic>
        <p:nvPicPr>
          <p:cNvPr id="6" name="Picture 5">
            <a:extLst>
              <a:ext uri="{FF2B5EF4-FFF2-40B4-BE49-F238E27FC236}">
                <a16:creationId xmlns:a16="http://schemas.microsoft.com/office/drawing/2014/main" id="{3A9E531D-C4B5-44C2-A87B-9E37B38A5892}"/>
              </a:ext>
            </a:extLst>
          </p:cNvPr>
          <p:cNvPicPr>
            <a:picLocks noChangeAspect="1"/>
          </p:cNvPicPr>
          <p:nvPr/>
        </p:nvPicPr>
        <p:blipFill>
          <a:blip r:embed="rId4"/>
          <a:stretch>
            <a:fillRect/>
          </a:stretch>
        </p:blipFill>
        <p:spPr>
          <a:xfrm>
            <a:off x="339090" y="5014837"/>
            <a:ext cx="5905500" cy="1190625"/>
          </a:xfrm>
          <a:prstGeom prst="rect">
            <a:avLst/>
          </a:prstGeom>
        </p:spPr>
      </p:pic>
      <p:pic>
        <p:nvPicPr>
          <p:cNvPr id="7" name="Picture 6">
            <a:extLst>
              <a:ext uri="{FF2B5EF4-FFF2-40B4-BE49-F238E27FC236}">
                <a16:creationId xmlns:a16="http://schemas.microsoft.com/office/drawing/2014/main" id="{104C64CB-9524-45A7-A520-43661325C492}"/>
              </a:ext>
            </a:extLst>
          </p:cNvPr>
          <p:cNvPicPr>
            <a:picLocks noChangeAspect="1"/>
          </p:cNvPicPr>
          <p:nvPr/>
        </p:nvPicPr>
        <p:blipFill>
          <a:blip r:embed="rId5"/>
          <a:stretch>
            <a:fillRect/>
          </a:stretch>
        </p:blipFill>
        <p:spPr>
          <a:xfrm>
            <a:off x="6557013" y="3570410"/>
            <a:ext cx="5419725" cy="1238250"/>
          </a:xfrm>
          <a:prstGeom prst="rect">
            <a:avLst/>
          </a:prstGeom>
        </p:spPr>
      </p:pic>
      <p:pic>
        <p:nvPicPr>
          <p:cNvPr id="8" name="Picture 7">
            <a:extLst>
              <a:ext uri="{FF2B5EF4-FFF2-40B4-BE49-F238E27FC236}">
                <a16:creationId xmlns:a16="http://schemas.microsoft.com/office/drawing/2014/main" id="{73917D5C-C962-4800-B1D1-4728B1E644A4}"/>
              </a:ext>
            </a:extLst>
          </p:cNvPr>
          <p:cNvPicPr>
            <a:picLocks noChangeAspect="1"/>
          </p:cNvPicPr>
          <p:nvPr/>
        </p:nvPicPr>
        <p:blipFill>
          <a:blip r:embed="rId6"/>
          <a:stretch>
            <a:fillRect/>
          </a:stretch>
        </p:blipFill>
        <p:spPr>
          <a:xfrm>
            <a:off x="3020376" y="1592584"/>
            <a:ext cx="6162675" cy="1571625"/>
          </a:xfrm>
          <a:prstGeom prst="rect">
            <a:avLst/>
          </a:prstGeom>
        </p:spPr>
      </p:pic>
    </p:spTree>
    <p:extLst>
      <p:ext uri="{BB962C8B-B14F-4D97-AF65-F5344CB8AC3E}">
        <p14:creationId xmlns:p14="http://schemas.microsoft.com/office/powerpoint/2010/main" val="20376321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A85538-7361-4298-AE27-BCB7C4CBF0E7}"/>
              </a:ext>
            </a:extLst>
          </p:cNvPr>
          <p:cNvSpPr>
            <a:spLocks noGrp="1"/>
          </p:cNvSpPr>
          <p:nvPr>
            <p:ph type="title"/>
          </p:nvPr>
        </p:nvSpPr>
        <p:spPr>
          <a:xfrm>
            <a:off x="674237" y="914400"/>
            <a:ext cx="3657600" cy="2887579"/>
          </a:xfrm>
        </p:spPr>
        <p:txBody>
          <a:bodyPr vert="horz" lIns="91440" tIns="45720" rIns="91440" bIns="45720" rtlCol="0" anchor="b">
            <a:normAutofit fontScale="90000"/>
          </a:bodyPr>
          <a:lstStyle/>
          <a:p>
            <a:pPr algn="ctr" defTabSz="914391"/>
            <a:br>
              <a:rPr lang="en-US" sz="4800" b="1" dirty="0">
                <a:solidFill>
                  <a:srgbClr val="FFFFFF"/>
                </a:solidFill>
              </a:rPr>
            </a:br>
            <a:br>
              <a:rPr lang="en-US" sz="4800" b="1" dirty="0">
                <a:solidFill>
                  <a:srgbClr val="FFFFFF"/>
                </a:solidFill>
              </a:rPr>
            </a:br>
            <a:br>
              <a:rPr lang="en-US" sz="4800" b="1" dirty="0">
                <a:solidFill>
                  <a:srgbClr val="FFFFFF"/>
                </a:solidFill>
              </a:rPr>
            </a:br>
            <a:br>
              <a:rPr lang="en-US" sz="5300" b="1" dirty="0">
                <a:solidFill>
                  <a:srgbClr val="FFFFFF"/>
                </a:solidFill>
              </a:rPr>
            </a:br>
            <a:r>
              <a:rPr lang="en-US" sz="5300" b="1" dirty="0">
                <a:solidFill>
                  <a:srgbClr val="FFFFFF"/>
                </a:solidFill>
              </a:rPr>
              <a:t>Section 3:  Design </a:t>
            </a:r>
            <a:endParaRPr lang="en-US" sz="4800" b="1" dirty="0">
              <a:solidFill>
                <a:srgbClr val="FFFFFF"/>
              </a:solidFill>
            </a:endParaRPr>
          </a:p>
        </p:txBody>
      </p:sp>
      <p:cxnSp>
        <p:nvCxnSpPr>
          <p:cNvPr id="15" name="Straight Connector 14">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1D5FAC4-3BAE-4A03-9669-5951F3514E94}"/>
              </a:ext>
            </a:extLst>
          </p:cNvPr>
          <p:cNvPicPr>
            <a:picLocks noChangeAspect="1"/>
          </p:cNvPicPr>
          <p:nvPr/>
        </p:nvPicPr>
        <p:blipFill>
          <a:blip r:embed="rId2"/>
          <a:stretch>
            <a:fillRect/>
          </a:stretch>
        </p:blipFill>
        <p:spPr>
          <a:xfrm>
            <a:off x="5153823" y="877088"/>
            <a:ext cx="6553545" cy="5111766"/>
          </a:xfrm>
          <a:prstGeom prst="rect">
            <a:avLst/>
          </a:prstGeom>
        </p:spPr>
      </p:pic>
    </p:spTree>
    <p:extLst>
      <p:ext uri="{BB962C8B-B14F-4D97-AF65-F5344CB8AC3E}">
        <p14:creationId xmlns:p14="http://schemas.microsoft.com/office/powerpoint/2010/main" val="2837199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BDBF49-D307-47AB-8605-FB00D2490710}"/>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defTabSz="914391"/>
            <a:r>
              <a:rPr lang="en-US" sz="4800" b="1">
                <a:solidFill>
                  <a:srgbClr val="FFFFFF"/>
                </a:solidFill>
              </a:rPr>
              <a:t>User Persona 1</a:t>
            </a:r>
            <a:endParaRPr lang="en-US" sz="4800">
              <a:solidFill>
                <a:srgbClr val="FFFFFF"/>
              </a:solidFill>
            </a:endParaRP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79B2BC07-C66B-41B0-B8D8-CCB5306650AE}"/>
              </a:ext>
            </a:extLst>
          </p:cNvPr>
          <p:cNvPicPr>
            <a:picLocks noGrp="1" noChangeAspect="1"/>
          </p:cNvPicPr>
          <p:nvPr>
            <p:ph idx="1"/>
          </p:nvPr>
        </p:nvPicPr>
        <p:blipFill>
          <a:blip r:embed="rId2"/>
          <a:stretch>
            <a:fillRect/>
          </a:stretch>
        </p:blipFill>
        <p:spPr>
          <a:xfrm>
            <a:off x="5153823" y="1204765"/>
            <a:ext cx="6553545" cy="4456411"/>
          </a:xfrm>
          <a:prstGeom prst="rect">
            <a:avLst/>
          </a:prstGeom>
        </p:spPr>
      </p:pic>
    </p:spTree>
    <p:extLst>
      <p:ext uri="{BB962C8B-B14F-4D97-AF65-F5344CB8AC3E}">
        <p14:creationId xmlns:p14="http://schemas.microsoft.com/office/powerpoint/2010/main" val="160098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13C278-85E6-4E8D-BB41-5A0072C78671}"/>
              </a:ext>
            </a:extLst>
          </p:cNvPr>
          <p:cNvSpPr>
            <a:spLocks noGrp="1"/>
          </p:cNvSpPr>
          <p:nvPr>
            <p:ph type="title"/>
          </p:nvPr>
        </p:nvSpPr>
        <p:spPr>
          <a:xfrm>
            <a:off x="838200" y="963877"/>
            <a:ext cx="3494362" cy="4930246"/>
          </a:xfrm>
        </p:spPr>
        <p:txBody>
          <a:bodyPr>
            <a:normAutofit/>
          </a:bodyPr>
          <a:lstStyle/>
          <a:p>
            <a:pPr algn="ctr"/>
            <a:r>
              <a:rPr lang="en-US" b="1" dirty="0"/>
              <a:t>Mission Statement:</a:t>
            </a:r>
          </a:p>
        </p:txBody>
      </p:sp>
      <p:cxnSp>
        <p:nvCxnSpPr>
          <p:cNvPr id="31"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7EE23FA-6274-4CEF-A80F-B37B163593A6}"/>
              </a:ext>
            </a:extLst>
          </p:cNvPr>
          <p:cNvSpPr>
            <a:spLocks noGrp="1"/>
          </p:cNvSpPr>
          <p:nvPr>
            <p:ph idx="1"/>
          </p:nvPr>
        </p:nvSpPr>
        <p:spPr>
          <a:xfrm>
            <a:off x="5066738" y="541846"/>
            <a:ext cx="6377769" cy="4930246"/>
          </a:xfrm>
        </p:spPr>
        <p:txBody>
          <a:bodyPr anchor="ctr">
            <a:normAutofit/>
          </a:bodyPr>
          <a:lstStyle/>
          <a:p>
            <a:endParaRPr lang="en-US" sz="2400" dirty="0"/>
          </a:p>
          <a:p>
            <a:endParaRPr lang="en-US" sz="2400" dirty="0"/>
          </a:p>
          <a:p>
            <a:endParaRPr lang="en-US" sz="3600" dirty="0"/>
          </a:p>
          <a:p>
            <a:pPr marL="0" indent="0">
              <a:buNone/>
            </a:pPr>
            <a:r>
              <a:rPr lang="en-US" sz="3600" dirty="0"/>
              <a:t>“Bring sea turtle conservation efforts to the digital age”</a:t>
            </a:r>
          </a:p>
          <a:p>
            <a:endParaRPr lang="en-US" sz="2400" dirty="0"/>
          </a:p>
        </p:txBody>
      </p:sp>
    </p:spTree>
    <p:extLst>
      <p:ext uri="{BB962C8B-B14F-4D97-AF65-F5344CB8AC3E}">
        <p14:creationId xmlns:p14="http://schemas.microsoft.com/office/powerpoint/2010/main" val="8090673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07390C-2A83-4495-BB20-113F70459A62}"/>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defTabSz="914391"/>
            <a:r>
              <a:rPr lang="en-US" sz="4800" b="1" dirty="0">
                <a:solidFill>
                  <a:srgbClr val="FFFFFF"/>
                </a:solidFill>
              </a:rPr>
              <a:t>User Persona 2</a:t>
            </a:r>
            <a:endParaRPr lang="en-US" sz="4800" dirty="0">
              <a:solidFill>
                <a:srgbClr val="FFFFFF"/>
              </a:solidFill>
            </a:endParaRP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205B3448-4919-4DC0-B949-90BA0526D96C}"/>
              </a:ext>
            </a:extLst>
          </p:cNvPr>
          <p:cNvPicPr>
            <a:picLocks noGrp="1" noChangeAspect="1"/>
          </p:cNvPicPr>
          <p:nvPr>
            <p:ph idx="1"/>
          </p:nvPr>
        </p:nvPicPr>
        <p:blipFill>
          <a:blip r:embed="rId2"/>
          <a:stretch>
            <a:fillRect/>
          </a:stretch>
        </p:blipFill>
        <p:spPr>
          <a:xfrm>
            <a:off x="5938607" y="492573"/>
            <a:ext cx="4983974" cy="5880796"/>
          </a:xfrm>
          <a:prstGeom prst="rect">
            <a:avLst/>
          </a:prstGeom>
        </p:spPr>
      </p:pic>
    </p:spTree>
    <p:extLst>
      <p:ext uri="{BB962C8B-B14F-4D97-AF65-F5344CB8AC3E}">
        <p14:creationId xmlns:p14="http://schemas.microsoft.com/office/powerpoint/2010/main" val="3722936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6C7BE7-EC01-4693-9AAE-5ADAB0517932}"/>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defTabSz="914391"/>
            <a:r>
              <a:rPr lang="en-US" sz="4800" b="1" dirty="0">
                <a:solidFill>
                  <a:srgbClr val="FFFFFF"/>
                </a:solidFill>
              </a:rPr>
              <a:t>Ecological Design Sketch </a:t>
            </a: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89F0A978-DAF9-4AF7-9DA4-CF7BCD4F4E19}"/>
              </a:ext>
            </a:extLst>
          </p:cNvPr>
          <p:cNvPicPr>
            <a:picLocks noGrp="1" noChangeAspect="1"/>
          </p:cNvPicPr>
          <p:nvPr>
            <p:ph idx="1"/>
          </p:nvPr>
        </p:nvPicPr>
        <p:blipFill>
          <a:blip r:embed="rId2"/>
          <a:stretch>
            <a:fillRect/>
          </a:stretch>
        </p:blipFill>
        <p:spPr>
          <a:xfrm>
            <a:off x="6195892" y="492573"/>
            <a:ext cx="4469404" cy="5880796"/>
          </a:xfrm>
          <a:prstGeom prst="rect">
            <a:avLst/>
          </a:prstGeom>
        </p:spPr>
      </p:pic>
    </p:spTree>
    <p:extLst>
      <p:ext uri="{BB962C8B-B14F-4D97-AF65-F5344CB8AC3E}">
        <p14:creationId xmlns:p14="http://schemas.microsoft.com/office/powerpoint/2010/main" val="4348653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6C7BE7-EC01-4693-9AAE-5ADAB0517932}"/>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defTabSz="914391"/>
            <a:r>
              <a:rPr lang="en-US" sz="4800" b="1" dirty="0">
                <a:solidFill>
                  <a:srgbClr val="FFFFFF"/>
                </a:solidFill>
              </a:rPr>
              <a:t>Emotional</a:t>
            </a:r>
            <a:br>
              <a:rPr lang="en-US" sz="4800" b="1" dirty="0">
                <a:solidFill>
                  <a:srgbClr val="FFFFFF"/>
                </a:solidFill>
              </a:rPr>
            </a:br>
            <a:r>
              <a:rPr lang="en-US" sz="4800" b="1" dirty="0">
                <a:solidFill>
                  <a:srgbClr val="FFFFFF"/>
                </a:solidFill>
              </a:rPr>
              <a:t>Design Sketch </a:t>
            </a: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77AECC0C-589F-44B8-AC2E-534F9B478822}"/>
              </a:ext>
            </a:extLst>
          </p:cNvPr>
          <p:cNvPicPr>
            <a:picLocks noChangeAspect="1"/>
          </p:cNvPicPr>
          <p:nvPr/>
        </p:nvPicPr>
        <p:blipFill>
          <a:blip r:embed="rId2"/>
          <a:stretch>
            <a:fillRect/>
          </a:stretch>
        </p:blipFill>
        <p:spPr>
          <a:xfrm>
            <a:off x="6238157" y="321178"/>
            <a:ext cx="4602984" cy="6271566"/>
          </a:xfrm>
          <a:prstGeom prst="rect">
            <a:avLst/>
          </a:prstGeom>
        </p:spPr>
      </p:pic>
    </p:spTree>
    <p:extLst>
      <p:ext uri="{BB962C8B-B14F-4D97-AF65-F5344CB8AC3E}">
        <p14:creationId xmlns:p14="http://schemas.microsoft.com/office/powerpoint/2010/main" val="189899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6C7BE7-EC01-4693-9AAE-5ADAB0517932}"/>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defTabSz="914391"/>
            <a:r>
              <a:rPr lang="en-US" sz="4800" b="1" dirty="0">
                <a:solidFill>
                  <a:srgbClr val="FFFFFF"/>
                </a:solidFill>
              </a:rPr>
              <a:t>Emotional</a:t>
            </a:r>
            <a:br>
              <a:rPr lang="en-US" sz="4800" b="1" dirty="0">
                <a:solidFill>
                  <a:srgbClr val="FFFFFF"/>
                </a:solidFill>
              </a:rPr>
            </a:br>
            <a:r>
              <a:rPr lang="en-US" sz="4800" b="1" dirty="0">
                <a:solidFill>
                  <a:srgbClr val="FFFFFF"/>
                </a:solidFill>
              </a:rPr>
              <a:t>Interaction</a:t>
            </a:r>
            <a:br>
              <a:rPr lang="en-US" sz="4800" b="1" dirty="0">
                <a:solidFill>
                  <a:srgbClr val="FFFFFF"/>
                </a:solidFill>
              </a:rPr>
            </a:br>
            <a:r>
              <a:rPr lang="en-US" sz="4800" b="1" dirty="0">
                <a:solidFill>
                  <a:srgbClr val="FFFFFF"/>
                </a:solidFill>
              </a:rPr>
              <a:t>Hybrid</a:t>
            </a:r>
            <a:br>
              <a:rPr lang="en-US" sz="4800" b="1" dirty="0">
                <a:solidFill>
                  <a:srgbClr val="FFFFFF"/>
                </a:solidFill>
              </a:rPr>
            </a:br>
            <a:r>
              <a:rPr lang="en-US" sz="4800" b="1" dirty="0">
                <a:solidFill>
                  <a:srgbClr val="FFFFFF"/>
                </a:solidFill>
              </a:rPr>
              <a:t>Design Sketch </a:t>
            </a: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BE895A6-A3B7-4F40-A907-CC1E7551C03D}"/>
              </a:ext>
            </a:extLst>
          </p:cNvPr>
          <p:cNvPicPr>
            <a:picLocks noChangeAspect="1"/>
          </p:cNvPicPr>
          <p:nvPr/>
        </p:nvPicPr>
        <p:blipFill>
          <a:blip r:embed="rId2"/>
          <a:stretch>
            <a:fillRect/>
          </a:stretch>
        </p:blipFill>
        <p:spPr>
          <a:xfrm>
            <a:off x="6215930" y="321177"/>
            <a:ext cx="4784945" cy="6179552"/>
          </a:xfrm>
          <a:prstGeom prst="rect">
            <a:avLst/>
          </a:prstGeom>
        </p:spPr>
      </p:pic>
    </p:spTree>
    <p:extLst>
      <p:ext uri="{BB962C8B-B14F-4D97-AF65-F5344CB8AC3E}">
        <p14:creationId xmlns:p14="http://schemas.microsoft.com/office/powerpoint/2010/main" val="25226584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6C7BE7-EC01-4693-9AAE-5ADAB0517932}"/>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defTabSz="914391"/>
            <a:br>
              <a:rPr lang="en-US" sz="4800" b="1" dirty="0">
                <a:solidFill>
                  <a:srgbClr val="FFFFFF"/>
                </a:solidFill>
              </a:rPr>
            </a:br>
            <a:r>
              <a:rPr lang="en-US" sz="4800" b="1" dirty="0">
                <a:solidFill>
                  <a:srgbClr val="FFFFFF"/>
                </a:solidFill>
              </a:rPr>
              <a:t>Interaction</a:t>
            </a:r>
            <a:br>
              <a:rPr lang="en-US" sz="4800" b="1" dirty="0">
                <a:solidFill>
                  <a:srgbClr val="FFFFFF"/>
                </a:solidFill>
              </a:rPr>
            </a:br>
            <a:r>
              <a:rPr lang="en-US" sz="4800" b="1" dirty="0">
                <a:solidFill>
                  <a:srgbClr val="FFFFFF"/>
                </a:solidFill>
              </a:rPr>
              <a:t>Design Sketch </a:t>
            </a: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999ECDF-3906-4EC2-8B95-B21E73A2EA6F}"/>
              </a:ext>
            </a:extLst>
          </p:cNvPr>
          <p:cNvPicPr>
            <a:picLocks noChangeAspect="1"/>
          </p:cNvPicPr>
          <p:nvPr/>
        </p:nvPicPr>
        <p:blipFill>
          <a:blip r:embed="rId2"/>
          <a:stretch>
            <a:fillRect/>
          </a:stretch>
        </p:blipFill>
        <p:spPr>
          <a:xfrm>
            <a:off x="6406442" y="321176"/>
            <a:ext cx="4594432" cy="6179551"/>
          </a:xfrm>
          <a:prstGeom prst="rect">
            <a:avLst/>
          </a:prstGeom>
        </p:spPr>
      </p:pic>
    </p:spTree>
    <p:extLst>
      <p:ext uri="{BB962C8B-B14F-4D97-AF65-F5344CB8AC3E}">
        <p14:creationId xmlns:p14="http://schemas.microsoft.com/office/powerpoint/2010/main" val="39415092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DCDB6B-7C2D-49A1-AA14-579BD69E5055}"/>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defTabSz="914391"/>
            <a:r>
              <a:rPr lang="en-US" sz="4800" b="1" dirty="0">
                <a:solidFill>
                  <a:srgbClr val="FFFFFF"/>
                </a:solidFill>
              </a:rPr>
              <a:t>Storyboard Pt. 1</a:t>
            </a: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1E653DA6-071E-44E6-B8AB-772FB9785EC7}"/>
              </a:ext>
            </a:extLst>
          </p:cNvPr>
          <p:cNvPicPr>
            <a:picLocks noGrp="1" noChangeAspect="1"/>
          </p:cNvPicPr>
          <p:nvPr>
            <p:ph idx="1"/>
          </p:nvPr>
        </p:nvPicPr>
        <p:blipFill>
          <a:blip r:embed="rId2"/>
          <a:stretch>
            <a:fillRect/>
          </a:stretch>
        </p:blipFill>
        <p:spPr>
          <a:xfrm>
            <a:off x="5153823" y="868897"/>
            <a:ext cx="6553545" cy="5128148"/>
          </a:xfrm>
          <a:prstGeom prst="rect">
            <a:avLst/>
          </a:prstGeom>
        </p:spPr>
      </p:pic>
    </p:spTree>
    <p:extLst>
      <p:ext uri="{BB962C8B-B14F-4D97-AF65-F5344CB8AC3E}">
        <p14:creationId xmlns:p14="http://schemas.microsoft.com/office/powerpoint/2010/main" val="19469455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C08BC7-5782-4D07-81E1-E6CD4D815478}"/>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defTabSz="914391"/>
            <a:r>
              <a:rPr lang="en-US" sz="4800" b="1" dirty="0">
                <a:solidFill>
                  <a:srgbClr val="FFFFFF"/>
                </a:solidFill>
              </a:rPr>
              <a:t>Storyboard Pt. 2</a:t>
            </a: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AD75BE77-84A7-4A19-A0C1-E9DC633B0763}"/>
              </a:ext>
            </a:extLst>
          </p:cNvPr>
          <p:cNvPicPr>
            <a:picLocks noGrp="1" noChangeAspect="1"/>
          </p:cNvPicPr>
          <p:nvPr>
            <p:ph idx="1"/>
          </p:nvPr>
        </p:nvPicPr>
        <p:blipFill>
          <a:blip r:embed="rId2"/>
          <a:stretch>
            <a:fillRect/>
          </a:stretch>
        </p:blipFill>
        <p:spPr>
          <a:xfrm>
            <a:off x="5153823" y="950817"/>
            <a:ext cx="6553545" cy="4964310"/>
          </a:xfrm>
          <a:prstGeom prst="rect">
            <a:avLst/>
          </a:prstGeom>
        </p:spPr>
      </p:pic>
    </p:spTree>
    <p:extLst>
      <p:ext uri="{BB962C8B-B14F-4D97-AF65-F5344CB8AC3E}">
        <p14:creationId xmlns:p14="http://schemas.microsoft.com/office/powerpoint/2010/main" val="13636550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26CD55-49A1-4318-B9EE-34D6C57D3299}"/>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defTabSz="914391"/>
            <a:r>
              <a:rPr lang="en-US" sz="4800" b="1" dirty="0">
                <a:solidFill>
                  <a:srgbClr val="FFFFFF"/>
                </a:solidFill>
              </a:rPr>
              <a:t>Storyboard Pt. 3</a:t>
            </a: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A643C231-9023-4CEE-AA3D-392E1943C7E4}"/>
              </a:ext>
            </a:extLst>
          </p:cNvPr>
          <p:cNvPicPr>
            <a:picLocks noGrp="1" noChangeAspect="1"/>
          </p:cNvPicPr>
          <p:nvPr>
            <p:ph idx="1"/>
          </p:nvPr>
        </p:nvPicPr>
        <p:blipFill>
          <a:blip r:embed="rId2"/>
          <a:stretch>
            <a:fillRect/>
          </a:stretch>
        </p:blipFill>
        <p:spPr>
          <a:xfrm>
            <a:off x="5153823" y="844321"/>
            <a:ext cx="6553545" cy="5177300"/>
          </a:xfrm>
          <a:prstGeom prst="rect">
            <a:avLst/>
          </a:prstGeom>
        </p:spPr>
      </p:pic>
    </p:spTree>
    <p:extLst>
      <p:ext uri="{BB962C8B-B14F-4D97-AF65-F5344CB8AC3E}">
        <p14:creationId xmlns:p14="http://schemas.microsoft.com/office/powerpoint/2010/main" val="35036051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F95830-935D-4838-836A-B700577D728B}"/>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defTabSz="914391"/>
            <a:r>
              <a:rPr lang="en-US" sz="4800" b="1">
                <a:solidFill>
                  <a:srgbClr val="FFFFFF"/>
                </a:solidFill>
              </a:rPr>
              <a:t>Wireframes </a:t>
            </a: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7E40ACB9-D84C-401A-A03D-668F6752104C}"/>
              </a:ext>
            </a:extLst>
          </p:cNvPr>
          <p:cNvPicPr>
            <a:picLocks noGrp="1" noChangeAspect="1"/>
          </p:cNvPicPr>
          <p:nvPr>
            <p:ph idx="1"/>
          </p:nvPr>
        </p:nvPicPr>
        <p:blipFill>
          <a:blip r:embed="rId2"/>
          <a:stretch>
            <a:fillRect/>
          </a:stretch>
        </p:blipFill>
        <p:spPr>
          <a:xfrm>
            <a:off x="6085627" y="492573"/>
            <a:ext cx="4689934" cy="5880796"/>
          </a:xfrm>
          <a:prstGeom prst="rect">
            <a:avLst/>
          </a:prstGeom>
        </p:spPr>
      </p:pic>
    </p:spTree>
    <p:extLst>
      <p:ext uri="{BB962C8B-B14F-4D97-AF65-F5344CB8AC3E}">
        <p14:creationId xmlns:p14="http://schemas.microsoft.com/office/powerpoint/2010/main" val="1546615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1"/>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5CD5066-E667-4600-B30F-39B5BC2D266A}"/>
              </a:ext>
            </a:extLst>
          </p:cNvPr>
          <p:cNvPicPr>
            <a:picLocks noChangeAspect="1"/>
          </p:cNvPicPr>
          <p:nvPr/>
        </p:nvPicPr>
        <p:blipFill>
          <a:blip r:embed="rId2"/>
          <a:stretch>
            <a:fillRect/>
          </a:stretch>
        </p:blipFill>
        <p:spPr>
          <a:xfrm>
            <a:off x="1006688" y="643466"/>
            <a:ext cx="4568273" cy="5571066"/>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6D6CCD6B-BB84-4EED-B564-BA9E60154B65}"/>
              </a:ext>
            </a:extLst>
          </p:cNvPr>
          <p:cNvPicPr>
            <a:picLocks noGrp="1" noChangeAspect="1"/>
          </p:cNvPicPr>
          <p:nvPr>
            <p:ph idx="1"/>
          </p:nvPr>
        </p:nvPicPr>
        <p:blipFill>
          <a:blip r:embed="rId3"/>
          <a:stretch>
            <a:fillRect/>
          </a:stretch>
        </p:blipFill>
        <p:spPr>
          <a:xfrm>
            <a:off x="6714533" y="643467"/>
            <a:ext cx="4373285" cy="5571066"/>
          </a:xfrm>
          <a:prstGeom prst="rect">
            <a:avLst/>
          </a:prstGeom>
        </p:spPr>
      </p:pic>
    </p:spTree>
    <p:extLst>
      <p:ext uri="{BB962C8B-B14F-4D97-AF65-F5344CB8AC3E}">
        <p14:creationId xmlns:p14="http://schemas.microsoft.com/office/powerpoint/2010/main" val="625773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87E9F-4B47-418C-83BE-4278011D5479}"/>
              </a:ext>
            </a:extLst>
          </p:cNvPr>
          <p:cNvSpPr>
            <a:spLocks noGrp="1"/>
          </p:cNvSpPr>
          <p:nvPr>
            <p:ph type="title"/>
          </p:nvPr>
        </p:nvSpPr>
        <p:spPr>
          <a:xfrm>
            <a:off x="838200" y="365126"/>
            <a:ext cx="10515600" cy="1325563"/>
          </a:xfrm>
        </p:spPr>
        <p:txBody>
          <a:bodyPr>
            <a:normAutofit/>
          </a:bodyPr>
          <a:lstStyle/>
          <a:p>
            <a:pPr algn="ctr"/>
            <a:r>
              <a:rPr lang="en-US" b="1" dirty="0" err="1"/>
              <a:t>Hello_World</a:t>
            </a:r>
            <a:r>
              <a:rPr lang="en-US" b="1" dirty="0"/>
              <a:t> Conservation System®</a:t>
            </a:r>
          </a:p>
        </p:txBody>
      </p:sp>
      <p:graphicFrame>
        <p:nvGraphicFramePr>
          <p:cNvPr id="5" name="Content Placeholder 2">
            <a:extLst>
              <a:ext uri="{FF2B5EF4-FFF2-40B4-BE49-F238E27FC236}">
                <a16:creationId xmlns:a16="http://schemas.microsoft.com/office/drawing/2014/main" id="{49E85D57-C7A3-4673-A1A4-55202E743F63}"/>
              </a:ext>
            </a:extLst>
          </p:cNvPr>
          <p:cNvGraphicFramePr>
            <a:graphicFrameLocks noGrp="1"/>
          </p:cNvGraphicFramePr>
          <p:nvPr>
            <p:ph idx="1"/>
            <p:extLst>
              <p:ext uri="{D42A27DB-BD31-4B8C-83A1-F6EECF244321}">
                <p14:modId xmlns:p14="http://schemas.microsoft.com/office/powerpoint/2010/main" val="285599152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71575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A85538-7361-4298-AE27-BCB7C4CBF0E7}"/>
              </a:ext>
            </a:extLst>
          </p:cNvPr>
          <p:cNvSpPr>
            <a:spLocks noGrp="1"/>
          </p:cNvSpPr>
          <p:nvPr>
            <p:ph type="title"/>
          </p:nvPr>
        </p:nvSpPr>
        <p:spPr>
          <a:xfrm>
            <a:off x="674237" y="914400"/>
            <a:ext cx="3657600" cy="2887579"/>
          </a:xfrm>
        </p:spPr>
        <p:txBody>
          <a:bodyPr vert="horz" lIns="91440" tIns="45720" rIns="91440" bIns="45720" rtlCol="0" anchor="b">
            <a:normAutofit fontScale="90000"/>
          </a:bodyPr>
          <a:lstStyle/>
          <a:p>
            <a:pPr algn="ctr" defTabSz="914391"/>
            <a:br>
              <a:rPr lang="en-US" sz="4800" b="1" dirty="0">
                <a:solidFill>
                  <a:srgbClr val="FFFFFF"/>
                </a:solidFill>
              </a:rPr>
            </a:br>
            <a:br>
              <a:rPr lang="en-US" sz="4800" b="1" dirty="0">
                <a:solidFill>
                  <a:srgbClr val="FFFFFF"/>
                </a:solidFill>
              </a:rPr>
            </a:br>
            <a:br>
              <a:rPr lang="en-US" sz="4800" b="1" dirty="0">
                <a:solidFill>
                  <a:srgbClr val="FFFFFF"/>
                </a:solidFill>
              </a:rPr>
            </a:br>
            <a:br>
              <a:rPr lang="en-US" sz="5300" b="1" dirty="0">
                <a:solidFill>
                  <a:srgbClr val="FFFFFF"/>
                </a:solidFill>
              </a:rPr>
            </a:br>
            <a:r>
              <a:rPr lang="en-US" sz="5300" b="1" dirty="0">
                <a:solidFill>
                  <a:srgbClr val="FFFFFF"/>
                </a:solidFill>
              </a:rPr>
              <a:t>Section 4:  Prototype </a:t>
            </a:r>
            <a:endParaRPr lang="en-US" sz="4800" b="1" dirty="0">
              <a:solidFill>
                <a:srgbClr val="FFFFFF"/>
              </a:solidFill>
            </a:endParaRPr>
          </a:p>
        </p:txBody>
      </p:sp>
      <p:cxnSp>
        <p:nvCxnSpPr>
          <p:cNvPr id="15" name="Straight Connector 14">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1D5FAC4-3BAE-4A03-9669-5951F3514E94}"/>
              </a:ext>
            </a:extLst>
          </p:cNvPr>
          <p:cNvPicPr>
            <a:picLocks noChangeAspect="1"/>
          </p:cNvPicPr>
          <p:nvPr/>
        </p:nvPicPr>
        <p:blipFill>
          <a:blip r:embed="rId2"/>
          <a:stretch>
            <a:fillRect/>
          </a:stretch>
        </p:blipFill>
        <p:spPr>
          <a:xfrm>
            <a:off x="5153823" y="877088"/>
            <a:ext cx="6553545" cy="5111766"/>
          </a:xfrm>
          <a:prstGeom prst="rect">
            <a:avLst/>
          </a:prstGeom>
        </p:spPr>
      </p:pic>
    </p:spTree>
    <p:extLst>
      <p:ext uri="{BB962C8B-B14F-4D97-AF65-F5344CB8AC3E}">
        <p14:creationId xmlns:p14="http://schemas.microsoft.com/office/powerpoint/2010/main" val="2130163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86B7F-2EFC-4D96-962E-5128139770B4}"/>
              </a:ext>
            </a:extLst>
          </p:cNvPr>
          <p:cNvSpPr>
            <a:spLocks noGrp="1"/>
          </p:cNvSpPr>
          <p:nvPr>
            <p:ph type="title"/>
          </p:nvPr>
        </p:nvSpPr>
        <p:spPr>
          <a:xfrm>
            <a:off x="838200" y="365126"/>
            <a:ext cx="10515600" cy="1325563"/>
          </a:xfrm>
        </p:spPr>
        <p:txBody>
          <a:bodyPr>
            <a:normAutofit/>
          </a:bodyPr>
          <a:lstStyle/>
          <a:p>
            <a:pPr algn="ctr"/>
            <a:r>
              <a:rPr lang="en-US" b="1" dirty="0" err="1"/>
              <a:t>Hello_World</a:t>
            </a:r>
            <a:r>
              <a:rPr lang="en-US" b="1" dirty="0"/>
              <a:t> Conservation System®</a:t>
            </a:r>
            <a:endParaRPr lang="en-US" dirty="0"/>
          </a:p>
        </p:txBody>
      </p:sp>
      <p:graphicFrame>
        <p:nvGraphicFramePr>
          <p:cNvPr id="5" name="Content Placeholder 2">
            <a:extLst>
              <a:ext uri="{FF2B5EF4-FFF2-40B4-BE49-F238E27FC236}">
                <a16:creationId xmlns:a16="http://schemas.microsoft.com/office/drawing/2014/main" id="{116844A5-F672-49B7-BB5E-BE80F777C6AF}"/>
              </a:ext>
            </a:extLst>
          </p:cNvPr>
          <p:cNvGraphicFramePr>
            <a:graphicFrameLocks noGrp="1"/>
          </p:cNvGraphicFramePr>
          <p:nvPr>
            <p:ph idx="1"/>
            <p:extLst>
              <p:ext uri="{D42A27DB-BD31-4B8C-83A1-F6EECF244321}">
                <p14:modId xmlns:p14="http://schemas.microsoft.com/office/powerpoint/2010/main" val="199448086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9533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0D022-5E2A-4289-BF7B-B31B6FE22A8F}"/>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US" sz="2600" b="1" dirty="0">
                <a:solidFill>
                  <a:srgbClr val="FFFFFF"/>
                </a:solidFill>
              </a:rPr>
              <a:t>Start to Prototype:</a:t>
            </a:r>
          </a:p>
        </p:txBody>
      </p:sp>
      <p:graphicFrame>
        <p:nvGraphicFramePr>
          <p:cNvPr id="13" name="Content Placeholder 2">
            <a:extLst>
              <a:ext uri="{FF2B5EF4-FFF2-40B4-BE49-F238E27FC236}">
                <a16:creationId xmlns:a16="http://schemas.microsoft.com/office/drawing/2014/main" id="{20D4ED2C-2747-4ECA-AFB8-6C4545AB9604}"/>
              </a:ext>
            </a:extLst>
          </p:cNvPr>
          <p:cNvGraphicFramePr>
            <a:graphicFrameLocks noGrp="1"/>
          </p:cNvGraphicFramePr>
          <p:nvPr>
            <p:ph idx="1"/>
            <p:extLst>
              <p:ext uri="{D42A27DB-BD31-4B8C-83A1-F6EECF244321}">
                <p14:modId xmlns:p14="http://schemas.microsoft.com/office/powerpoint/2010/main" val="3297561075"/>
              </p:ext>
            </p:extLst>
          </p:nvPr>
        </p:nvGraphicFramePr>
        <p:xfrm>
          <a:off x="3704494" y="281354"/>
          <a:ext cx="8124092" cy="64828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96210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A85538-7361-4298-AE27-BCB7C4CBF0E7}"/>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defTabSz="914391"/>
            <a:r>
              <a:rPr lang="en-US" sz="4800" b="1">
                <a:solidFill>
                  <a:srgbClr val="FFFFFF"/>
                </a:solidFill>
              </a:rPr>
              <a:t>Section 1:  Contextual Design</a:t>
            </a:r>
          </a:p>
        </p:txBody>
      </p:sp>
      <p:cxnSp>
        <p:nvCxnSpPr>
          <p:cNvPr id="10" name="Straight Connector 9">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1D5FAC4-3BAE-4A03-9669-5951F3514E94}"/>
              </a:ext>
            </a:extLst>
          </p:cNvPr>
          <p:cNvPicPr>
            <a:picLocks noChangeAspect="1"/>
          </p:cNvPicPr>
          <p:nvPr/>
        </p:nvPicPr>
        <p:blipFill>
          <a:blip r:embed="rId2"/>
          <a:stretch>
            <a:fillRect/>
          </a:stretch>
        </p:blipFill>
        <p:spPr>
          <a:xfrm>
            <a:off x="5153823" y="877088"/>
            <a:ext cx="6553545" cy="5111766"/>
          </a:xfrm>
          <a:prstGeom prst="rect">
            <a:avLst/>
          </a:prstGeom>
        </p:spPr>
      </p:pic>
    </p:spTree>
    <p:extLst>
      <p:ext uri="{BB962C8B-B14F-4D97-AF65-F5344CB8AC3E}">
        <p14:creationId xmlns:p14="http://schemas.microsoft.com/office/powerpoint/2010/main" val="19738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71FBE-B6C0-483A-B948-781E984265B3}"/>
              </a:ext>
            </a:extLst>
          </p:cNvPr>
          <p:cNvSpPr>
            <a:spLocks noGrp="1"/>
          </p:cNvSpPr>
          <p:nvPr>
            <p:ph type="title"/>
          </p:nvPr>
        </p:nvSpPr>
        <p:spPr/>
        <p:txBody>
          <a:bodyPr/>
          <a:lstStyle/>
          <a:p>
            <a:pPr algn="ctr"/>
            <a:r>
              <a:rPr lang="en-US" b="1" dirty="0"/>
              <a:t>Work Artifacts</a:t>
            </a:r>
          </a:p>
        </p:txBody>
      </p:sp>
      <p:pic>
        <p:nvPicPr>
          <p:cNvPr id="4" name="Content Placeholder 3">
            <a:extLst>
              <a:ext uri="{FF2B5EF4-FFF2-40B4-BE49-F238E27FC236}">
                <a16:creationId xmlns:a16="http://schemas.microsoft.com/office/drawing/2014/main" id="{9E948278-0781-4AB3-A4A7-20B0C9913E5B}"/>
              </a:ext>
            </a:extLst>
          </p:cNvPr>
          <p:cNvPicPr>
            <a:picLocks noGrp="1" noChangeAspect="1"/>
          </p:cNvPicPr>
          <p:nvPr>
            <p:ph idx="1"/>
          </p:nvPr>
        </p:nvPicPr>
        <p:blipFill>
          <a:blip r:embed="rId2"/>
          <a:stretch>
            <a:fillRect/>
          </a:stretch>
        </p:blipFill>
        <p:spPr>
          <a:xfrm>
            <a:off x="624725" y="2386492"/>
            <a:ext cx="2639797" cy="2639797"/>
          </a:xfrm>
          <a:prstGeom prst="rect">
            <a:avLst/>
          </a:prstGeom>
        </p:spPr>
      </p:pic>
      <p:pic>
        <p:nvPicPr>
          <p:cNvPr id="5" name="Picture 4">
            <a:extLst>
              <a:ext uri="{FF2B5EF4-FFF2-40B4-BE49-F238E27FC236}">
                <a16:creationId xmlns:a16="http://schemas.microsoft.com/office/drawing/2014/main" id="{355D7BB5-4516-4D9A-8F15-52FBC68CB47D}"/>
              </a:ext>
            </a:extLst>
          </p:cNvPr>
          <p:cNvPicPr>
            <a:picLocks noChangeAspect="1"/>
          </p:cNvPicPr>
          <p:nvPr/>
        </p:nvPicPr>
        <p:blipFill>
          <a:blip r:embed="rId3"/>
          <a:stretch>
            <a:fillRect/>
          </a:stretch>
        </p:blipFill>
        <p:spPr>
          <a:xfrm>
            <a:off x="3742926" y="2609015"/>
            <a:ext cx="3456732" cy="1639966"/>
          </a:xfrm>
          <a:prstGeom prst="rect">
            <a:avLst/>
          </a:prstGeom>
        </p:spPr>
      </p:pic>
      <p:pic>
        <p:nvPicPr>
          <p:cNvPr id="6" name="Picture 5">
            <a:extLst>
              <a:ext uri="{FF2B5EF4-FFF2-40B4-BE49-F238E27FC236}">
                <a16:creationId xmlns:a16="http://schemas.microsoft.com/office/drawing/2014/main" id="{F91D36C4-0308-4E2D-8A92-2DD88FC03C27}"/>
              </a:ext>
            </a:extLst>
          </p:cNvPr>
          <p:cNvPicPr>
            <a:picLocks noChangeAspect="1"/>
          </p:cNvPicPr>
          <p:nvPr/>
        </p:nvPicPr>
        <p:blipFill>
          <a:blip r:embed="rId4"/>
          <a:stretch>
            <a:fillRect/>
          </a:stretch>
        </p:blipFill>
        <p:spPr>
          <a:xfrm>
            <a:off x="7678062" y="2386493"/>
            <a:ext cx="4133446" cy="2085013"/>
          </a:xfrm>
          <a:prstGeom prst="rect">
            <a:avLst/>
          </a:prstGeom>
        </p:spPr>
      </p:pic>
    </p:spTree>
    <p:extLst>
      <p:ext uri="{BB962C8B-B14F-4D97-AF65-F5344CB8AC3E}">
        <p14:creationId xmlns:p14="http://schemas.microsoft.com/office/powerpoint/2010/main" val="463702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47BB9C-B523-4F62-A04E-23EBC5C8FFA7}"/>
              </a:ext>
            </a:extLst>
          </p:cNvPr>
          <p:cNvSpPr>
            <a:spLocks noGrp="1"/>
          </p:cNvSpPr>
          <p:nvPr>
            <p:ph type="title"/>
          </p:nvPr>
        </p:nvSpPr>
        <p:spPr>
          <a:xfrm>
            <a:off x="838200" y="963877"/>
            <a:ext cx="3494362" cy="4930246"/>
          </a:xfrm>
        </p:spPr>
        <p:txBody>
          <a:bodyPr>
            <a:normAutofit/>
          </a:bodyPr>
          <a:lstStyle/>
          <a:p>
            <a:pPr algn="ctr"/>
            <a:r>
              <a:rPr lang="en-US" b="1" dirty="0"/>
              <a:t>Email Questions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1BBDC97-8E1C-497A-BEB0-93435439A394}"/>
              </a:ext>
            </a:extLst>
          </p:cNvPr>
          <p:cNvSpPr>
            <a:spLocks noGrp="1"/>
          </p:cNvSpPr>
          <p:nvPr>
            <p:ph idx="1"/>
          </p:nvPr>
        </p:nvSpPr>
        <p:spPr>
          <a:xfrm>
            <a:off x="4976031" y="963877"/>
            <a:ext cx="6377769" cy="4930246"/>
          </a:xfrm>
        </p:spPr>
        <p:txBody>
          <a:bodyPr anchor="ctr">
            <a:normAutofit/>
          </a:bodyPr>
          <a:lstStyle/>
          <a:p>
            <a:r>
              <a:rPr lang="en-US" sz="2400"/>
              <a:t>If an application were to exists that assist with your conservation efforts, what features would you like to see to make your job easier?</a:t>
            </a:r>
          </a:p>
          <a:p>
            <a:r>
              <a:rPr lang="en-US" sz="2400"/>
              <a:t>Are there organization issues do you experience in your conservation efforts?  (Paperwork, managing information, managing volunteers, etc.)</a:t>
            </a:r>
          </a:p>
          <a:p>
            <a:r>
              <a:rPr lang="en-US" sz="2400"/>
              <a:t>What are the most difficult tasks of your job?</a:t>
            </a:r>
          </a:p>
          <a:p>
            <a:r>
              <a:rPr lang="en-US" sz="2400"/>
              <a:t>Do you have any criticisms or concerns in what is described in the project description above?</a:t>
            </a:r>
          </a:p>
          <a:p>
            <a:pPr marL="0" indent="0">
              <a:buNone/>
            </a:pPr>
            <a:endParaRPr lang="en-US" sz="2400"/>
          </a:p>
        </p:txBody>
      </p:sp>
    </p:spTree>
    <p:extLst>
      <p:ext uri="{BB962C8B-B14F-4D97-AF65-F5344CB8AC3E}">
        <p14:creationId xmlns:p14="http://schemas.microsoft.com/office/powerpoint/2010/main" val="2981089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0F17BA-7122-4D66-B2C7-A48B8ACA2F71}"/>
              </a:ext>
            </a:extLst>
          </p:cNvPr>
          <p:cNvSpPr>
            <a:spLocks noGrp="1"/>
          </p:cNvSpPr>
          <p:nvPr>
            <p:ph type="title"/>
          </p:nvPr>
        </p:nvSpPr>
        <p:spPr>
          <a:xfrm>
            <a:off x="838200" y="963877"/>
            <a:ext cx="3494362" cy="4930246"/>
          </a:xfrm>
        </p:spPr>
        <p:txBody>
          <a:bodyPr>
            <a:normAutofit/>
          </a:bodyPr>
          <a:lstStyle/>
          <a:p>
            <a:pPr algn="r"/>
            <a:r>
              <a:rPr lang="en-US" b="1" dirty="0"/>
              <a:t>Email Response Samples </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00F6701-3B4A-441B-B9A3-8C815353AB59}"/>
              </a:ext>
            </a:extLst>
          </p:cNvPr>
          <p:cNvSpPr>
            <a:spLocks noGrp="1"/>
          </p:cNvSpPr>
          <p:nvPr>
            <p:ph idx="1"/>
          </p:nvPr>
        </p:nvSpPr>
        <p:spPr>
          <a:xfrm>
            <a:off x="4976031" y="963877"/>
            <a:ext cx="6377769" cy="4930246"/>
          </a:xfrm>
        </p:spPr>
        <p:txBody>
          <a:bodyPr anchor="ctr">
            <a:normAutofit/>
          </a:bodyPr>
          <a:lstStyle/>
          <a:p>
            <a:r>
              <a:rPr lang="en-US" sz="2200"/>
              <a:t>Yes to all of this! The paperwork is overwhelming sometimes. We treat over 500 sea turtles each year, and each turtle can have an enormous amount of paperwork, ie stranding report, treatment charts, x-rays, vet reports, lab tests, growth charts, etc. Also, we have about 100 volunteers for rehab, nesting patrols, and education. </a:t>
            </a:r>
          </a:p>
          <a:p>
            <a:r>
              <a:rPr lang="en-US" sz="2200"/>
              <a:t>A way to add descriptions to nests, a message system for volunteers, easy to use, who is looking over the nest</a:t>
            </a:r>
          </a:p>
          <a:p>
            <a:r>
              <a:rPr lang="en-US" sz="2200"/>
              <a:t>Unfortunately, researchers in our field don’t have an easy way to share data with each other that doesn’t involve multiple steps.  When we do submit findings, it can take weeks or even a month to be fully disseminated to those who would use it. </a:t>
            </a:r>
          </a:p>
          <a:p>
            <a:endParaRPr lang="en-US" sz="2200"/>
          </a:p>
        </p:txBody>
      </p:sp>
    </p:spTree>
    <p:extLst>
      <p:ext uri="{BB962C8B-B14F-4D97-AF65-F5344CB8AC3E}">
        <p14:creationId xmlns:p14="http://schemas.microsoft.com/office/powerpoint/2010/main" val="37900221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TotalTime>
  <Words>488</Words>
  <Application>Microsoft Office PowerPoint</Application>
  <PresentationFormat>Widescreen</PresentationFormat>
  <Paragraphs>72</Paragraphs>
  <Slides>30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Calibri Light</vt:lpstr>
      <vt:lpstr>Office Theme</vt:lpstr>
      <vt:lpstr>PowerPoint Presentation</vt:lpstr>
      <vt:lpstr>Mission Statement:</vt:lpstr>
      <vt:lpstr>Hello_World Conservation System®</vt:lpstr>
      <vt:lpstr>Hello_World Conservation System®</vt:lpstr>
      <vt:lpstr>Start to Prototype:</vt:lpstr>
      <vt:lpstr>Section 1:  Contextual Design</vt:lpstr>
      <vt:lpstr>Work Artifacts</vt:lpstr>
      <vt:lpstr>Email Questions</vt:lpstr>
      <vt:lpstr>Email Response Samples </vt:lpstr>
      <vt:lpstr>Some responses were…  Not so enthusiastic.</vt:lpstr>
      <vt:lpstr>Work Activity Note Samples </vt:lpstr>
      <vt:lpstr>WAAD Construction</vt:lpstr>
      <vt:lpstr>Section 2:  Requirements and Modeling </vt:lpstr>
      <vt:lpstr>Hierarchical task model </vt:lpstr>
      <vt:lpstr>Work Flow Model and Barriers Samples</vt:lpstr>
      <vt:lpstr>User Models </vt:lpstr>
      <vt:lpstr>Requirement Extraction Samples </vt:lpstr>
      <vt:lpstr>    Section 3:  Design </vt:lpstr>
      <vt:lpstr>User Persona 1</vt:lpstr>
      <vt:lpstr>User Persona 2</vt:lpstr>
      <vt:lpstr>Ecological Design Sketch </vt:lpstr>
      <vt:lpstr>Emotional Design Sketch </vt:lpstr>
      <vt:lpstr>Emotional Interaction Hybrid Design Sketch </vt:lpstr>
      <vt:lpstr> Interaction Design Sketch </vt:lpstr>
      <vt:lpstr>Storyboard Pt. 1</vt:lpstr>
      <vt:lpstr>Storyboard Pt. 2</vt:lpstr>
      <vt:lpstr>Storyboard Pt. 3</vt:lpstr>
      <vt:lpstr>Wireframes </vt:lpstr>
      <vt:lpstr>PowerPoint Presentation</vt:lpstr>
      <vt:lpstr>    Section 4:  Prototype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seth ayers</dc:creator>
  <cp:lastModifiedBy>seth ayers</cp:lastModifiedBy>
  <cp:revision>1</cp:revision>
  <dcterms:created xsi:type="dcterms:W3CDTF">2018-12-05T00:01:20Z</dcterms:created>
  <dcterms:modified xsi:type="dcterms:W3CDTF">2018-12-05T00:18:27Z</dcterms:modified>
</cp:coreProperties>
</file>